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9" r:id="rId3"/>
    <p:sldId id="264" r:id="rId4"/>
    <p:sldId id="265" r:id="rId5"/>
    <p:sldId id="266" r:id="rId6"/>
    <p:sldId id="267" r:id="rId7"/>
    <p:sldId id="268" r:id="rId8"/>
    <p:sldId id="269" r:id="rId9"/>
    <p:sldId id="271" r:id="rId10"/>
    <p:sldId id="270" r:id="rId11"/>
    <p:sldId id="272" r:id="rId12"/>
    <p:sldId id="260" r:id="rId13"/>
    <p:sldId id="261" r:id="rId14"/>
    <p:sldId id="274" r:id="rId15"/>
    <p:sldId id="273" r:id="rId16"/>
    <p:sldId id="275" r:id="rId17"/>
    <p:sldId id="276" r:id="rId18"/>
    <p:sldId id="278" r:id="rId19"/>
    <p:sldId id="277" r:id="rId20"/>
    <p:sldId id="279" r:id="rId21"/>
    <p:sldId id="280" r:id="rId22"/>
    <p:sldId id="281" r:id="rId23"/>
    <p:sldId id="262" r:id="rId24"/>
    <p:sldId id="263"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9" r:id="rId42"/>
    <p:sldId id="297" r:id="rId43"/>
    <p:sldId id="305" r:id="rId44"/>
    <p:sldId id="306" r:id="rId45"/>
    <p:sldId id="307" r:id="rId46"/>
    <p:sldId id="308" r:id="rId47"/>
    <p:sldId id="300" r:id="rId48"/>
    <p:sldId id="309" r:id="rId49"/>
    <p:sldId id="310" r:id="rId50"/>
    <p:sldId id="311" r:id="rId51"/>
    <p:sldId id="312" r:id="rId52"/>
    <p:sldId id="301" r:id="rId53"/>
    <p:sldId id="313" r:id="rId54"/>
    <p:sldId id="314" r:id="rId55"/>
    <p:sldId id="315" r:id="rId56"/>
    <p:sldId id="316" r:id="rId57"/>
    <p:sldId id="317" r:id="rId58"/>
    <p:sldId id="318" r:id="rId59"/>
    <p:sldId id="302" r:id="rId60"/>
    <p:sldId id="303" r:id="rId61"/>
    <p:sldId id="304"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D88F9C-387E-4BD7-8317-85E7829E15DE}" v="1232" dt="2022-06-15T14:36:20.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8" d="100"/>
          <a:sy n="78" d="100"/>
        </p:scale>
        <p:origin x="878" y="62"/>
      </p:cViewPr>
      <p:guideLst/>
    </p:cSldViewPr>
  </p:slideViewPr>
  <p:notesTextViewPr>
    <p:cViewPr>
      <p:scale>
        <a:sx n="1" d="1"/>
        <a:sy n="1" d="1"/>
      </p:scale>
      <p:origin x="0" y="0"/>
    </p:cViewPr>
  </p:notesTextViewPr>
  <p:sorterViewPr>
    <p:cViewPr>
      <p:scale>
        <a:sx n="100" d="100"/>
        <a:sy n="100" d="100"/>
      </p:scale>
      <p:origin x="0" y="-131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Sharma" userId="dd0ebc8b-d872-48ba-8333-eb490489084d" providerId="ADAL" clId="{DAF3BD48-D49C-4015-8CBC-DB8647257829}"/>
    <pc:docChg chg="undo custSel addSld delSld modSld">
      <pc:chgData name="Sarthak Sharma" userId="dd0ebc8b-d872-48ba-8333-eb490489084d" providerId="ADAL" clId="{DAF3BD48-D49C-4015-8CBC-DB8647257829}" dt="2022-05-27T20:54:18.154" v="3989" actId="113"/>
      <pc:docMkLst>
        <pc:docMk/>
      </pc:docMkLst>
      <pc:sldChg chg="modSp mod">
        <pc:chgData name="Sarthak Sharma" userId="dd0ebc8b-d872-48ba-8333-eb490489084d" providerId="ADAL" clId="{DAF3BD48-D49C-4015-8CBC-DB8647257829}" dt="2022-05-12T18:16:18.667" v="422" actId="27636"/>
        <pc:sldMkLst>
          <pc:docMk/>
          <pc:sldMk cId="2097635177" sldId="261"/>
        </pc:sldMkLst>
        <pc:spChg chg="mod">
          <ac:chgData name="Sarthak Sharma" userId="dd0ebc8b-d872-48ba-8333-eb490489084d" providerId="ADAL" clId="{DAF3BD48-D49C-4015-8CBC-DB8647257829}" dt="2022-05-11T16:54:09.723" v="144" actId="14100"/>
          <ac:spMkLst>
            <pc:docMk/>
            <pc:sldMk cId="2097635177" sldId="261"/>
            <ac:spMk id="2" creationId="{29A844D6-9E6D-909D-FD21-EFAD580A8892}"/>
          </ac:spMkLst>
        </pc:spChg>
        <pc:spChg chg="mod">
          <ac:chgData name="Sarthak Sharma" userId="dd0ebc8b-d872-48ba-8333-eb490489084d" providerId="ADAL" clId="{DAF3BD48-D49C-4015-8CBC-DB8647257829}" dt="2022-05-12T18:16:18.667" v="422" actId="27636"/>
          <ac:spMkLst>
            <pc:docMk/>
            <pc:sldMk cId="2097635177" sldId="261"/>
            <ac:spMk id="3" creationId="{F03A629F-2DA9-7933-AD83-81253639553F}"/>
          </ac:spMkLst>
        </pc:spChg>
      </pc:sldChg>
      <pc:sldChg chg="addSp modSp mod">
        <pc:chgData name="Sarthak Sharma" userId="dd0ebc8b-d872-48ba-8333-eb490489084d" providerId="ADAL" clId="{DAF3BD48-D49C-4015-8CBC-DB8647257829}" dt="2022-05-18T17:51:54.308" v="2430" actId="20577"/>
        <pc:sldMkLst>
          <pc:docMk/>
          <pc:sldMk cId="1258641411" sldId="263"/>
        </pc:sldMkLst>
        <pc:spChg chg="mod">
          <ac:chgData name="Sarthak Sharma" userId="dd0ebc8b-d872-48ba-8333-eb490489084d" providerId="ADAL" clId="{DAF3BD48-D49C-4015-8CBC-DB8647257829}" dt="2022-05-18T17:51:54.308" v="2430" actId="20577"/>
          <ac:spMkLst>
            <pc:docMk/>
            <pc:sldMk cId="1258641411" sldId="263"/>
            <ac:spMk id="3" creationId="{1427EB0E-EB0E-6464-E365-BA44D8F2368C}"/>
          </ac:spMkLst>
        </pc:spChg>
        <pc:picChg chg="add mod">
          <ac:chgData name="Sarthak Sharma" userId="dd0ebc8b-d872-48ba-8333-eb490489084d" providerId="ADAL" clId="{DAF3BD48-D49C-4015-8CBC-DB8647257829}" dt="2022-05-18T17:49:50.233" v="2406" actId="1037"/>
          <ac:picMkLst>
            <pc:docMk/>
            <pc:sldMk cId="1258641411" sldId="263"/>
            <ac:picMk id="6" creationId="{5BE2DDD2-4340-41EC-9DB4-3691F8FB37F0}"/>
          </ac:picMkLst>
        </pc:picChg>
      </pc:sldChg>
      <pc:sldChg chg="modSp mod">
        <pc:chgData name="Sarthak Sharma" userId="dd0ebc8b-d872-48ba-8333-eb490489084d" providerId="ADAL" clId="{DAF3BD48-D49C-4015-8CBC-DB8647257829}" dt="2022-05-11T17:43:25.673" v="345" actId="20577"/>
        <pc:sldMkLst>
          <pc:docMk/>
          <pc:sldMk cId="4036213403" sldId="265"/>
        </pc:sldMkLst>
        <pc:spChg chg="mod">
          <ac:chgData name="Sarthak Sharma" userId="dd0ebc8b-d872-48ba-8333-eb490489084d" providerId="ADAL" clId="{DAF3BD48-D49C-4015-8CBC-DB8647257829}" dt="2022-05-11T17:43:25.673" v="345" actId="20577"/>
          <ac:spMkLst>
            <pc:docMk/>
            <pc:sldMk cId="4036213403" sldId="265"/>
            <ac:spMk id="3" creationId="{ECEEF160-4449-FFE8-1409-F78E7C2ED179}"/>
          </ac:spMkLst>
        </pc:spChg>
      </pc:sldChg>
      <pc:sldChg chg="modSp mod">
        <pc:chgData name="Sarthak Sharma" userId="dd0ebc8b-d872-48ba-8333-eb490489084d" providerId="ADAL" clId="{DAF3BD48-D49C-4015-8CBC-DB8647257829}" dt="2022-05-11T17:58:28.412" v="349" actId="20577"/>
        <pc:sldMkLst>
          <pc:docMk/>
          <pc:sldMk cId="2307292059" sldId="270"/>
        </pc:sldMkLst>
        <pc:spChg chg="mod">
          <ac:chgData name="Sarthak Sharma" userId="dd0ebc8b-d872-48ba-8333-eb490489084d" providerId="ADAL" clId="{DAF3BD48-D49C-4015-8CBC-DB8647257829}" dt="2022-05-11T17:58:28.412" v="349" actId="20577"/>
          <ac:spMkLst>
            <pc:docMk/>
            <pc:sldMk cId="2307292059" sldId="270"/>
            <ac:spMk id="3" creationId="{C0D4D507-B992-3611-E7C0-5E296C04EF95}"/>
          </ac:spMkLst>
        </pc:spChg>
      </pc:sldChg>
      <pc:sldChg chg="modSp mod">
        <pc:chgData name="Sarthak Sharma" userId="dd0ebc8b-d872-48ba-8333-eb490489084d" providerId="ADAL" clId="{DAF3BD48-D49C-4015-8CBC-DB8647257829}" dt="2022-05-11T18:00:55.729" v="396" actId="20577"/>
        <pc:sldMkLst>
          <pc:docMk/>
          <pc:sldMk cId="4243337199" sldId="272"/>
        </pc:sldMkLst>
        <pc:spChg chg="mod">
          <ac:chgData name="Sarthak Sharma" userId="dd0ebc8b-d872-48ba-8333-eb490489084d" providerId="ADAL" clId="{DAF3BD48-D49C-4015-8CBC-DB8647257829}" dt="2022-05-11T18:00:55.729" v="396" actId="20577"/>
          <ac:spMkLst>
            <pc:docMk/>
            <pc:sldMk cId="4243337199" sldId="272"/>
            <ac:spMk id="3" creationId="{87426B4F-5979-83B8-B5C8-1A3A83E8A665}"/>
          </ac:spMkLst>
        </pc:spChg>
      </pc:sldChg>
      <pc:sldChg chg="modSp new mod">
        <pc:chgData name="Sarthak Sharma" userId="dd0ebc8b-d872-48ba-8333-eb490489084d" providerId="ADAL" clId="{DAF3BD48-D49C-4015-8CBC-DB8647257829}" dt="2022-05-12T19:12:44.561" v="1467" actId="20577"/>
        <pc:sldMkLst>
          <pc:docMk/>
          <pc:sldMk cId="3235782734" sldId="273"/>
        </pc:sldMkLst>
        <pc:spChg chg="mod">
          <ac:chgData name="Sarthak Sharma" userId="dd0ebc8b-d872-48ba-8333-eb490489084d" providerId="ADAL" clId="{DAF3BD48-D49C-4015-8CBC-DB8647257829}" dt="2022-05-11T16:59:57.315" v="300" actId="20577"/>
          <ac:spMkLst>
            <pc:docMk/>
            <pc:sldMk cId="3235782734" sldId="273"/>
            <ac:spMk id="2" creationId="{9A1E5616-392A-F028-B760-3757DE3A56EF}"/>
          </ac:spMkLst>
        </pc:spChg>
        <pc:spChg chg="mod">
          <ac:chgData name="Sarthak Sharma" userId="dd0ebc8b-d872-48ba-8333-eb490489084d" providerId="ADAL" clId="{DAF3BD48-D49C-4015-8CBC-DB8647257829}" dt="2022-05-12T19:12:44.561" v="1467" actId="20577"/>
          <ac:spMkLst>
            <pc:docMk/>
            <pc:sldMk cId="3235782734" sldId="273"/>
            <ac:spMk id="3" creationId="{D22546E2-529C-B1C4-C704-901E699038A7}"/>
          </ac:spMkLst>
        </pc:spChg>
      </pc:sldChg>
      <pc:sldChg chg="modSp new mod">
        <pc:chgData name="Sarthak Sharma" userId="dd0ebc8b-d872-48ba-8333-eb490489084d" providerId="ADAL" clId="{DAF3BD48-D49C-4015-8CBC-DB8647257829}" dt="2022-05-12T19:10:04.886" v="1407" actId="20577"/>
        <pc:sldMkLst>
          <pc:docMk/>
          <pc:sldMk cId="3381565165" sldId="274"/>
        </pc:sldMkLst>
        <pc:spChg chg="mod">
          <ac:chgData name="Sarthak Sharma" userId="dd0ebc8b-d872-48ba-8333-eb490489084d" providerId="ADAL" clId="{DAF3BD48-D49C-4015-8CBC-DB8647257829}" dt="2022-05-12T18:20:17.701" v="495" actId="20577"/>
          <ac:spMkLst>
            <pc:docMk/>
            <pc:sldMk cId="3381565165" sldId="274"/>
            <ac:spMk id="2" creationId="{C8E75568-6AC6-8EB2-2D54-0889A3921E89}"/>
          </ac:spMkLst>
        </pc:spChg>
        <pc:spChg chg="mod">
          <ac:chgData name="Sarthak Sharma" userId="dd0ebc8b-d872-48ba-8333-eb490489084d" providerId="ADAL" clId="{DAF3BD48-D49C-4015-8CBC-DB8647257829}" dt="2022-05-12T19:10:04.886" v="1407" actId="20577"/>
          <ac:spMkLst>
            <pc:docMk/>
            <pc:sldMk cId="3381565165" sldId="274"/>
            <ac:spMk id="3" creationId="{5D308A54-8A15-7520-5DF1-194EA9512D79}"/>
          </ac:spMkLst>
        </pc:spChg>
      </pc:sldChg>
      <pc:sldChg chg="new del">
        <pc:chgData name="Sarthak Sharma" userId="dd0ebc8b-d872-48ba-8333-eb490489084d" providerId="ADAL" clId="{DAF3BD48-D49C-4015-8CBC-DB8647257829}" dt="2022-05-12T18:26:52.627" v="636" actId="680"/>
        <pc:sldMkLst>
          <pc:docMk/>
          <pc:sldMk cId="577284422" sldId="275"/>
        </pc:sldMkLst>
      </pc:sldChg>
      <pc:sldChg chg="addSp delSp modSp new mod">
        <pc:chgData name="Sarthak Sharma" userId="dd0ebc8b-d872-48ba-8333-eb490489084d" providerId="ADAL" clId="{DAF3BD48-D49C-4015-8CBC-DB8647257829}" dt="2022-05-18T14:59:34.884" v="1653" actId="1036"/>
        <pc:sldMkLst>
          <pc:docMk/>
          <pc:sldMk cId="3742215745" sldId="275"/>
        </pc:sldMkLst>
        <pc:spChg chg="mod">
          <ac:chgData name="Sarthak Sharma" userId="dd0ebc8b-d872-48ba-8333-eb490489084d" providerId="ADAL" clId="{DAF3BD48-D49C-4015-8CBC-DB8647257829}" dt="2022-05-12T18:28:27.054" v="682"/>
          <ac:spMkLst>
            <pc:docMk/>
            <pc:sldMk cId="3742215745" sldId="275"/>
            <ac:spMk id="2" creationId="{83015AEA-C5AC-E766-0A50-7F6470EF1F44}"/>
          </ac:spMkLst>
        </pc:spChg>
        <pc:spChg chg="mod">
          <ac:chgData name="Sarthak Sharma" userId="dd0ebc8b-d872-48ba-8333-eb490489084d" providerId="ADAL" clId="{DAF3BD48-D49C-4015-8CBC-DB8647257829}" dt="2022-05-12T19:22:42.501" v="1564" actId="20577"/>
          <ac:spMkLst>
            <pc:docMk/>
            <pc:sldMk cId="3742215745" sldId="275"/>
            <ac:spMk id="3" creationId="{4929EEA4-E9D4-9389-C794-8F198C5A9F0D}"/>
          </ac:spMkLst>
        </pc:spChg>
        <pc:spChg chg="add mod">
          <ac:chgData name="Sarthak Sharma" userId="dd0ebc8b-d872-48ba-8333-eb490489084d" providerId="ADAL" clId="{DAF3BD48-D49C-4015-8CBC-DB8647257829}" dt="2022-05-18T14:59:27.861" v="1644" actId="20577"/>
          <ac:spMkLst>
            <pc:docMk/>
            <pc:sldMk cId="3742215745" sldId="275"/>
            <ac:spMk id="7" creationId="{408BE103-C9D2-3DBC-1DBF-0656CFE24FF0}"/>
          </ac:spMkLst>
        </pc:spChg>
        <pc:picChg chg="add del mod">
          <ac:chgData name="Sarthak Sharma" userId="dd0ebc8b-d872-48ba-8333-eb490489084d" providerId="ADAL" clId="{DAF3BD48-D49C-4015-8CBC-DB8647257829}" dt="2022-05-18T14:58:57.395" v="1625" actId="478"/>
          <ac:picMkLst>
            <pc:docMk/>
            <pc:sldMk cId="3742215745" sldId="275"/>
            <ac:picMk id="6" creationId="{AA90A68E-3698-B3AA-D533-5F705378E81A}"/>
          </ac:picMkLst>
        </pc:picChg>
        <pc:picChg chg="add mod">
          <ac:chgData name="Sarthak Sharma" userId="dd0ebc8b-d872-48ba-8333-eb490489084d" providerId="ADAL" clId="{DAF3BD48-D49C-4015-8CBC-DB8647257829}" dt="2022-05-18T14:59:34.884" v="1653" actId="1036"/>
          <ac:picMkLst>
            <pc:docMk/>
            <pc:sldMk cId="3742215745" sldId="275"/>
            <ac:picMk id="8" creationId="{E3A93AB5-B825-742E-9041-DA44C2CF5A79}"/>
          </ac:picMkLst>
        </pc:picChg>
      </pc:sldChg>
      <pc:sldChg chg="modSp new mod">
        <pc:chgData name="Sarthak Sharma" userId="dd0ebc8b-d872-48ba-8333-eb490489084d" providerId="ADAL" clId="{DAF3BD48-D49C-4015-8CBC-DB8647257829}" dt="2022-05-12T18:49:13.800" v="951" actId="20577"/>
        <pc:sldMkLst>
          <pc:docMk/>
          <pc:sldMk cId="1472372446" sldId="276"/>
        </pc:sldMkLst>
        <pc:spChg chg="mod">
          <ac:chgData name="Sarthak Sharma" userId="dd0ebc8b-d872-48ba-8333-eb490489084d" providerId="ADAL" clId="{DAF3BD48-D49C-4015-8CBC-DB8647257829}" dt="2022-05-12T18:36:34.354" v="785"/>
          <ac:spMkLst>
            <pc:docMk/>
            <pc:sldMk cId="1472372446" sldId="276"/>
            <ac:spMk id="2" creationId="{145CD52C-343F-00F8-8E03-A612FFE09061}"/>
          </ac:spMkLst>
        </pc:spChg>
        <pc:spChg chg="mod">
          <ac:chgData name="Sarthak Sharma" userId="dd0ebc8b-d872-48ba-8333-eb490489084d" providerId="ADAL" clId="{DAF3BD48-D49C-4015-8CBC-DB8647257829}" dt="2022-05-12T18:49:13.800" v="951" actId="20577"/>
          <ac:spMkLst>
            <pc:docMk/>
            <pc:sldMk cId="1472372446" sldId="276"/>
            <ac:spMk id="3" creationId="{87D4AA92-F669-7692-CEA6-08A84CBCA789}"/>
          </ac:spMkLst>
        </pc:spChg>
      </pc:sldChg>
      <pc:sldChg chg="modSp new mod modNotesTx">
        <pc:chgData name="Sarthak Sharma" userId="dd0ebc8b-d872-48ba-8333-eb490489084d" providerId="ADAL" clId="{DAF3BD48-D49C-4015-8CBC-DB8647257829}" dt="2022-05-12T19:32:26.949" v="1624" actId="20577"/>
        <pc:sldMkLst>
          <pc:docMk/>
          <pc:sldMk cId="3440280759" sldId="277"/>
        </pc:sldMkLst>
        <pc:spChg chg="mod">
          <ac:chgData name="Sarthak Sharma" userId="dd0ebc8b-d872-48ba-8333-eb490489084d" providerId="ADAL" clId="{DAF3BD48-D49C-4015-8CBC-DB8647257829}" dt="2022-05-12T18:49:43.198" v="965" actId="20577"/>
          <ac:spMkLst>
            <pc:docMk/>
            <pc:sldMk cId="3440280759" sldId="277"/>
            <ac:spMk id="2" creationId="{B0328DD4-F4E0-F916-2731-50E551AA9BD7}"/>
          </ac:spMkLst>
        </pc:spChg>
        <pc:spChg chg="mod">
          <ac:chgData name="Sarthak Sharma" userId="dd0ebc8b-d872-48ba-8333-eb490489084d" providerId="ADAL" clId="{DAF3BD48-D49C-4015-8CBC-DB8647257829}" dt="2022-05-12T19:32:26.949" v="1624" actId="20577"/>
          <ac:spMkLst>
            <pc:docMk/>
            <pc:sldMk cId="3440280759" sldId="277"/>
            <ac:spMk id="3" creationId="{76C76A85-D76A-003E-B251-0636C30C15A3}"/>
          </ac:spMkLst>
        </pc:spChg>
      </pc:sldChg>
      <pc:sldChg chg="addSp delSp modSp new mod">
        <pc:chgData name="Sarthak Sharma" userId="dd0ebc8b-d872-48ba-8333-eb490489084d" providerId="ADAL" clId="{DAF3BD48-D49C-4015-8CBC-DB8647257829}" dt="2022-05-12T18:57:13.579" v="1150" actId="1038"/>
        <pc:sldMkLst>
          <pc:docMk/>
          <pc:sldMk cId="2687778915" sldId="278"/>
        </pc:sldMkLst>
        <pc:spChg chg="add del mod">
          <ac:chgData name="Sarthak Sharma" userId="dd0ebc8b-d872-48ba-8333-eb490489084d" providerId="ADAL" clId="{DAF3BD48-D49C-4015-8CBC-DB8647257829}" dt="2022-05-12T18:57:07.164" v="1130" actId="1076"/>
          <ac:spMkLst>
            <pc:docMk/>
            <pc:sldMk cId="2687778915" sldId="278"/>
            <ac:spMk id="3" creationId="{67C8DB8C-DA7D-FB5E-F4AB-AD7D9B52E44D}"/>
          </ac:spMkLst>
        </pc:spChg>
        <pc:picChg chg="add del mod">
          <ac:chgData name="Sarthak Sharma" userId="dd0ebc8b-d872-48ba-8333-eb490489084d" providerId="ADAL" clId="{DAF3BD48-D49C-4015-8CBC-DB8647257829}" dt="2022-05-12T18:55:36.463" v="1086"/>
          <ac:picMkLst>
            <pc:docMk/>
            <pc:sldMk cId="2687778915" sldId="278"/>
            <ac:picMk id="6" creationId="{E8167767-B098-E02B-3EB0-D07DEE299C1C}"/>
          </ac:picMkLst>
        </pc:picChg>
        <pc:picChg chg="add mod">
          <ac:chgData name="Sarthak Sharma" userId="dd0ebc8b-d872-48ba-8333-eb490489084d" providerId="ADAL" clId="{DAF3BD48-D49C-4015-8CBC-DB8647257829}" dt="2022-05-12T18:57:13.579" v="1150" actId="1038"/>
          <ac:picMkLst>
            <pc:docMk/>
            <pc:sldMk cId="2687778915" sldId="278"/>
            <ac:picMk id="8" creationId="{E20CE9AB-78AC-DC44-17F7-69D5D9F34EDB}"/>
          </ac:picMkLst>
        </pc:picChg>
      </pc:sldChg>
      <pc:sldChg chg="modSp new mod">
        <pc:chgData name="Sarthak Sharma" userId="dd0ebc8b-d872-48ba-8333-eb490489084d" providerId="ADAL" clId="{DAF3BD48-D49C-4015-8CBC-DB8647257829}" dt="2022-05-27T16:20:13.909" v="2743" actId="20577"/>
        <pc:sldMkLst>
          <pc:docMk/>
          <pc:sldMk cId="438725869" sldId="279"/>
        </pc:sldMkLst>
        <pc:spChg chg="mod">
          <ac:chgData name="Sarthak Sharma" userId="dd0ebc8b-d872-48ba-8333-eb490489084d" providerId="ADAL" clId="{DAF3BD48-D49C-4015-8CBC-DB8647257829}" dt="2022-05-12T19:05:26.939" v="1339" actId="14100"/>
          <ac:spMkLst>
            <pc:docMk/>
            <pc:sldMk cId="438725869" sldId="279"/>
            <ac:spMk id="2" creationId="{3DEEA96B-3D3C-81D9-FA0E-AB1C4E63CBFD}"/>
          </ac:spMkLst>
        </pc:spChg>
        <pc:spChg chg="mod">
          <ac:chgData name="Sarthak Sharma" userId="dd0ebc8b-d872-48ba-8333-eb490489084d" providerId="ADAL" clId="{DAF3BD48-D49C-4015-8CBC-DB8647257829}" dt="2022-05-27T16:20:13.909" v="2743" actId="20577"/>
          <ac:spMkLst>
            <pc:docMk/>
            <pc:sldMk cId="438725869" sldId="279"/>
            <ac:spMk id="3" creationId="{3EC8B4F9-A926-F3D0-A614-BB07DB4BD530}"/>
          </ac:spMkLst>
        </pc:spChg>
      </pc:sldChg>
      <pc:sldChg chg="modSp new mod">
        <pc:chgData name="Sarthak Sharma" userId="dd0ebc8b-d872-48ba-8333-eb490489084d" providerId="ADAL" clId="{DAF3BD48-D49C-4015-8CBC-DB8647257829}" dt="2022-05-18T17:01:25.723" v="1836" actId="20577"/>
        <pc:sldMkLst>
          <pc:docMk/>
          <pc:sldMk cId="854236531" sldId="280"/>
        </pc:sldMkLst>
        <pc:spChg chg="mod">
          <ac:chgData name="Sarthak Sharma" userId="dd0ebc8b-d872-48ba-8333-eb490489084d" providerId="ADAL" clId="{DAF3BD48-D49C-4015-8CBC-DB8647257829}" dt="2022-05-18T16:51:54.802" v="1656" actId="14100"/>
          <ac:spMkLst>
            <pc:docMk/>
            <pc:sldMk cId="854236531" sldId="280"/>
            <ac:spMk id="2" creationId="{1EB8A0C8-023B-D731-880F-95D82661E0AA}"/>
          </ac:spMkLst>
        </pc:spChg>
        <pc:spChg chg="mod">
          <ac:chgData name="Sarthak Sharma" userId="dd0ebc8b-d872-48ba-8333-eb490489084d" providerId="ADAL" clId="{DAF3BD48-D49C-4015-8CBC-DB8647257829}" dt="2022-05-18T17:01:25.723" v="1836" actId="20577"/>
          <ac:spMkLst>
            <pc:docMk/>
            <pc:sldMk cId="854236531" sldId="280"/>
            <ac:spMk id="3" creationId="{7B85989E-78FC-84EC-32EC-A3D9DE1EFE54}"/>
          </ac:spMkLst>
        </pc:spChg>
      </pc:sldChg>
      <pc:sldChg chg="modSp new mod">
        <pc:chgData name="Sarthak Sharma" userId="dd0ebc8b-d872-48ba-8333-eb490489084d" providerId="ADAL" clId="{DAF3BD48-D49C-4015-8CBC-DB8647257829}" dt="2022-05-18T18:31:10.510" v="2741" actId="20577"/>
        <pc:sldMkLst>
          <pc:docMk/>
          <pc:sldMk cId="277358080" sldId="281"/>
        </pc:sldMkLst>
        <pc:spChg chg="mod">
          <ac:chgData name="Sarthak Sharma" userId="dd0ebc8b-d872-48ba-8333-eb490489084d" providerId="ADAL" clId="{DAF3BD48-D49C-4015-8CBC-DB8647257829}" dt="2022-05-18T17:39:45.599" v="2306" actId="14100"/>
          <ac:spMkLst>
            <pc:docMk/>
            <pc:sldMk cId="277358080" sldId="281"/>
            <ac:spMk id="2" creationId="{D381B6D6-2D81-ED96-B0B3-06D0800A065F}"/>
          </ac:spMkLst>
        </pc:spChg>
        <pc:spChg chg="mod">
          <ac:chgData name="Sarthak Sharma" userId="dd0ebc8b-d872-48ba-8333-eb490489084d" providerId="ADAL" clId="{DAF3BD48-D49C-4015-8CBC-DB8647257829}" dt="2022-05-18T18:31:10.510" v="2741" actId="20577"/>
          <ac:spMkLst>
            <pc:docMk/>
            <pc:sldMk cId="277358080" sldId="281"/>
            <ac:spMk id="3" creationId="{F29E6690-E2C3-C91E-D041-72293FE3553D}"/>
          </ac:spMkLst>
        </pc:spChg>
      </pc:sldChg>
      <pc:sldChg chg="addSp modSp new mod">
        <pc:chgData name="Sarthak Sharma" userId="dd0ebc8b-d872-48ba-8333-eb490489084d" providerId="ADAL" clId="{DAF3BD48-D49C-4015-8CBC-DB8647257829}" dt="2022-05-18T17:54:21.917" v="2464"/>
        <pc:sldMkLst>
          <pc:docMk/>
          <pc:sldMk cId="3768929612" sldId="282"/>
        </pc:sldMkLst>
        <pc:spChg chg="mod">
          <ac:chgData name="Sarthak Sharma" userId="dd0ebc8b-d872-48ba-8333-eb490489084d" providerId="ADAL" clId="{DAF3BD48-D49C-4015-8CBC-DB8647257829}" dt="2022-05-18T17:54:21.917" v="2464"/>
          <ac:spMkLst>
            <pc:docMk/>
            <pc:sldMk cId="3768929612" sldId="282"/>
            <ac:spMk id="2" creationId="{21895A29-9450-47D7-BB76-8E7CC4B94343}"/>
          </ac:spMkLst>
        </pc:spChg>
        <pc:spChg chg="mod">
          <ac:chgData name="Sarthak Sharma" userId="dd0ebc8b-d872-48ba-8333-eb490489084d" providerId="ADAL" clId="{DAF3BD48-D49C-4015-8CBC-DB8647257829}" dt="2022-05-18T17:53:12.695" v="2462" actId="27636"/>
          <ac:spMkLst>
            <pc:docMk/>
            <pc:sldMk cId="3768929612" sldId="282"/>
            <ac:spMk id="3" creationId="{BBF4A2C6-5989-BBFD-EDA9-E7F955F89E06}"/>
          </ac:spMkLst>
        </pc:spChg>
        <pc:picChg chg="add mod">
          <ac:chgData name="Sarthak Sharma" userId="dd0ebc8b-d872-48ba-8333-eb490489084d" providerId="ADAL" clId="{DAF3BD48-D49C-4015-8CBC-DB8647257829}" dt="2022-05-18T17:53:02.152" v="2457" actId="1038"/>
          <ac:picMkLst>
            <pc:docMk/>
            <pc:sldMk cId="3768929612" sldId="282"/>
            <ac:picMk id="6" creationId="{FD9AE2C5-0A01-DAC1-A1C1-833F0B6A818E}"/>
          </ac:picMkLst>
        </pc:picChg>
      </pc:sldChg>
      <pc:sldChg chg="modSp new mod">
        <pc:chgData name="Sarthak Sharma" userId="dd0ebc8b-d872-48ba-8333-eb490489084d" providerId="ADAL" clId="{DAF3BD48-D49C-4015-8CBC-DB8647257829}" dt="2022-05-18T17:58:39.092" v="2559" actId="20577"/>
        <pc:sldMkLst>
          <pc:docMk/>
          <pc:sldMk cId="2858551265" sldId="283"/>
        </pc:sldMkLst>
        <pc:spChg chg="mod">
          <ac:chgData name="Sarthak Sharma" userId="dd0ebc8b-d872-48ba-8333-eb490489084d" providerId="ADAL" clId="{DAF3BD48-D49C-4015-8CBC-DB8647257829}" dt="2022-05-18T17:55:00.659" v="2465"/>
          <ac:spMkLst>
            <pc:docMk/>
            <pc:sldMk cId="2858551265" sldId="283"/>
            <ac:spMk id="2" creationId="{95B262D9-9AC2-C854-FC32-216EB3972221}"/>
          </ac:spMkLst>
        </pc:spChg>
        <pc:spChg chg="mod">
          <ac:chgData name="Sarthak Sharma" userId="dd0ebc8b-d872-48ba-8333-eb490489084d" providerId="ADAL" clId="{DAF3BD48-D49C-4015-8CBC-DB8647257829}" dt="2022-05-18T17:58:39.092" v="2559" actId="20577"/>
          <ac:spMkLst>
            <pc:docMk/>
            <pc:sldMk cId="2858551265" sldId="283"/>
            <ac:spMk id="3" creationId="{C880FE54-9640-C205-9703-5620519954AB}"/>
          </ac:spMkLst>
        </pc:spChg>
      </pc:sldChg>
      <pc:sldChg chg="modSp new mod">
        <pc:chgData name="Sarthak Sharma" userId="dd0ebc8b-d872-48ba-8333-eb490489084d" providerId="ADAL" clId="{DAF3BD48-D49C-4015-8CBC-DB8647257829}" dt="2022-05-18T18:02:10.289" v="2640"/>
        <pc:sldMkLst>
          <pc:docMk/>
          <pc:sldMk cId="679555683" sldId="284"/>
        </pc:sldMkLst>
        <pc:spChg chg="mod">
          <ac:chgData name="Sarthak Sharma" userId="dd0ebc8b-d872-48ba-8333-eb490489084d" providerId="ADAL" clId="{DAF3BD48-D49C-4015-8CBC-DB8647257829}" dt="2022-05-18T17:59:18.454" v="2574" actId="20577"/>
          <ac:spMkLst>
            <pc:docMk/>
            <pc:sldMk cId="679555683" sldId="284"/>
            <ac:spMk id="2" creationId="{AE9ADB1B-9FC3-5D22-8464-C12FDDE2173B}"/>
          </ac:spMkLst>
        </pc:spChg>
        <pc:spChg chg="mod">
          <ac:chgData name="Sarthak Sharma" userId="dd0ebc8b-d872-48ba-8333-eb490489084d" providerId="ADAL" clId="{DAF3BD48-D49C-4015-8CBC-DB8647257829}" dt="2022-05-18T18:02:10.289" v="2640"/>
          <ac:spMkLst>
            <pc:docMk/>
            <pc:sldMk cId="679555683" sldId="284"/>
            <ac:spMk id="3" creationId="{48C52C71-305E-0C8D-41E2-C4256FEBD742}"/>
          </ac:spMkLst>
        </pc:spChg>
      </pc:sldChg>
      <pc:sldChg chg="modSp new mod">
        <pc:chgData name="Sarthak Sharma" userId="dd0ebc8b-d872-48ba-8333-eb490489084d" providerId="ADAL" clId="{DAF3BD48-D49C-4015-8CBC-DB8647257829}" dt="2022-05-27T19:08:56.149" v="2844" actId="113"/>
        <pc:sldMkLst>
          <pc:docMk/>
          <pc:sldMk cId="241210665" sldId="285"/>
        </pc:sldMkLst>
        <pc:spChg chg="mod">
          <ac:chgData name="Sarthak Sharma" userId="dd0ebc8b-d872-48ba-8333-eb490489084d" providerId="ADAL" clId="{DAF3BD48-D49C-4015-8CBC-DB8647257829}" dt="2022-05-27T19:05:31.897" v="2768" actId="20577"/>
          <ac:spMkLst>
            <pc:docMk/>
            <pc:sldMk cId="241210665" sldId="285"/>
            <ac:spMk id="2" creationId="{8EE5E127-6EA8-12E6-BBC8-79FFA5407265}"/>
          </ac:spMkLst>
        </pc:spChg>
        <pc:spChg chg="mod">
          <ac:chgData name="Sarthak Sharma" userId="dd0ebc8b-d872-48ba-8333-eb490489084d" providerId="ADAL" clId="{DAF3BD48-D49C-4015-8CBC-DB8647257829}" dt="2022-05-27T19:08:56.149" v="2844" actId="113"/>
          <ac:spMkLst>
            <pc:docMk/>
            <pc:sldMk cId="241210665" sldId="285"/>
            <ac:spMk id="3" creationId="{C153F6AC-A406-923A-B44C-3070B9A224A1}"/>
          </ac:spMkLst>
        </pc:spChg>
      </pc:sldChg>
      <pc:sldChg chg="modSp new mod">
        <pc:chgData name="Sarthak Sharma" userId="dd0ebc8b-d872-48ba-8333-eb490489084d" providerId="ADAL" clId="{DAF3BD48-D49C-4015-8CBC-DB8647257829}" dt="2022-05-27T19:19:36.564" v="3048" actId="20577"/>
        <pc:sldMkLst>
          <pc:docMk/>
          <pc:sldMk cId="1786807265" sldId="286"/>
        </pc:sldMkLst>
        <pc:spChg chg="mod">
          <ac:chgData name="Sarthak Sharma" userId="dd0ebc8b-d872-48ba-8333-eb490489084d" providerId="ADAL" clId="{DAF3BD48-D49C-4015-8CBC-DB8647257829}" dt="2022-05-27T19:11:48.938" v="2858" actId="20577"/>
          <ac:spMkLst>
            <pc:docMk/>
            <pc:sldMk cId="1786807265" sldId="286"/>
            <ac:spMk id="2" creationId="{EA725FAA-71AC-8D79-4903-2D0464238D8F}"/>
          </ac:spMkLst>
        </pc:spChg>
        <pc:spChg chg="mod">
          <ac:chgData name="Sarthak Sharma" userId="dd0ebc8b-d872-48ba-8333-eb490489084d" providerId="ADAL" clId="{DAF3BD48-D49C-4015-8CBC-DB8647257829}" dt="2022-05-27T19:19:36.564" v="3048" actId="20577"/>
          <ac:spMkLst>
            <pc:docMk/>
            <pc:sldMk cId="1786807265" sldId="286"/>
            <ac:spMk id="3" creationId="{F6F9529E-7B23-929B-8320-E1287B7068F2}"/>
          </ac:spMkLst>
        </pc:spChg>
      </pc:sldChg>
      <pc:sldChg chg="modSp new mod">
        <pc:chgData name="Sarthak Sharma" userId="dd0ebc8b-d872-48ba-8333-eb490489084d" providerId="ADAL" clId="{DAF3BD48-D49C-4015-8CBC-DB8647257829}" dt="2022-05-27T19:21:33.185" v="3079" actId="20577"/>
        <pc:sldMkLst>
          <pc:docMk/>
          <pc:sldMk cId="3919358772" sldId="287"/>
        </pc:sldMkLst>
        <pc:spChg chg="mod">
          <ac:chgData name="Sarthak Sharma" userId="dd0ebc8b-d872-48ba-8333-eb490489084d" providerId="ADAL" clId="{DAF3BD48-D49C-4015-8CBC-DB8647257829}" dt="2022-05-27T19:19:05.502" v="3027"/>
          <ac:spMkLst>
            <pc:docMk/>
            <pc:sldMk cId="3919358772" sldId="287"/>
            <ac:spMk id="2" creationId="{A6CB0267-A526-7F29-0C4A-E23F4FE32D99}"/>
          </ac:spMkLst>
        </pc:spChg>
        <pc:spChg chg="mod">
          <ac:chgData name="Sarthak Sharma" userId="dd0ebc8b-d872-48ba-8333-eb490489084d" providerId="ADAL" clId="{DAF3BD48-D49C-4015-8CBC-DB8647257829}" dt="2022-05-27T19:21:33.185" v="3079" actId="20577"/>
          <ac:spMkLst>
            <pc:docMk/>
            <pc:sldMk cId="3919358772" sldId="287"/>
            <ac:spMk id="3" creationId="{AB60A513-9922-ED1D-CE63-587F97DB0ECC}"/>
          </ac:spMkLst>
        </pc:spChg>
      </pc:sldChg>
      <pc:sldChg chg="modSp new mod">
        <pc:chgData name="Sarthak Sharma" userId="dd0ebc8b-d872-48ba-8333-eb490489084d" providerId="ADAL" clId="{DAF3BD48-D49C-4015-8CBC-DB8647257829}" dt="2022-05-27T19:27:54.215" v="3156" actId="20577"/>
        <pc:sldMkLst>
          <pc:docMk/>
          <pc:sldMk cId="1432939218" sldId="288"/>
        </pc:sldMkLst>
        <pc:spChg chg="mod">
          <ac:chgData name="Sarthak Sharma" userId="dd0ebc8b-d872-48ba-8333-eb490489084d" providerId="ADAL" clId="{DAF3BD48-D49C-4015-8CBC-DB8647257829}" dt="2022-05-27T19:25:44.693" v="3084"/>
          <ac:spMkLst>
            <pc:docMk/>
            <pc:sldMk cId="1432939218" sldId="288"/>
            <ac:spMk id="2" creationId="{602CB92F-41F6-6E8A-0272-9728723AAB4C}"/>
          </ac:spMkLst>
        </pc:spChg>
        <pc:spChg chg="mod">
          <ac:chgData name="Sarthak Sharma" userId="dd0ebc8b-d872-48ba-8333-eb490489084d" providerId="ADAL" clId="{DAF3BD48-D49C-4015-8CBC-DB8647257829}" dt="2022-05-27T19:27:54.215" v="3156" actId="20577"/>
          <ac:spMkLst>
            <pc:docMk/>
            <pc:sldMk cId="1432939218" sldId="288"/>
            <ac:spMk id="3" creationId="{BC3BF5D1-2D7E-8BE0-1D8F-511E2F869B67}"/>
          </ac:spMkLst>
        </pc:spChg>
      </pc:sldChg>
      <pc:sldChg chg="modSp new mod">
        <pc:chgData name="Sarthak Sharma" userId="dd0ebc8b-d872-48ba-8333-eb490489084d" providerId="ADAL" clId="{DAF3BD48-D49C-4015-8CBC-DB8647257829}" dt="2022-05-27T19:28:29.443" v="3171" actId="27636"/>
        <pc:sldMkLst>
          <pc:docMk/>
          <pc:sldMk cId="2691955219" sldId="289"/>
        </pc:sldMkLst>
        <pc:spChg chg="mod">
          <ac:chgData name="Sarthak Sharma" userId="dd0ebc8b-d872-48ba-8333-eb490489084d" providerId="ADAL" clId="{DAF3BD48-D49C-4015-8CBC-DB8647257829}" dt="2022-05-27T19:28:29.443" v="3171" actId="27636"/>
          <ac:spMkLst>
            <pc:docMk/>
            <pc:sldMk cId="2691955219" sldId="289"/>
            <ac:spMk id="2" creationId="{05BFED7A-5045-F0D1-3E39-B2A3A1ED1553}"/>
          </ac:spMkLst>
        </pc:spChg>
      </pc:sldChg>
      <pc:sldChg chg="addSp modSp new mod">
        <pc:chgData name="Sarthak Sharma" userId="dd0ebc8b-d872-48ba-8333-eb490489084d" providerId="ADAL" clId="{DAF3BD48-D49C-4015-8CBC-DB8647257829}" dt="2022-05-27T19:36:49.507" v="3351" actId="113"/>
        <pc:sldMkLst>
          <pc:docMk/>
          <pc:sldMk cId="3985087772" sldId="290"/>
        </pc:sldMkLst>
        <pc:spChg chg="mod">
          <ac:chgData name="Sarthak Sharma" userId="dd0ebc8b-d872-48ba-8333-eb490489084d" providerId="ADAL" clId="{DAF3BD48-D49C-4015-8CBC-DB8647257829}" dt="2022-05-27T19:31:44.760" v="3230" actId="20577"/>
          <ac:spMkLst>
            <pc:docMk/>
            <pc:sldMk cId="3985087772" sldId="290"/>
            <ac:spMk id="2" creationId="{95E0BE76-58D2-3924-4005-B2E6D30F135D}"/>
          </ac:spMkLst>
        </pc:spChg>
        <pc:spChg chg="mod">
          <ac:chgData name="Sarthak Sharma" userId="dd0ebc8b-d872-48ba-8333-eb490489084d" providerId="ADAL" clId="{DAF3BD48-D49C-4015-8CBC-DB8647257829}" dt="2022-05-27T19:36:49.507" v="3351" actId="113"/>
          <ac:spMkLst>
            <pc:docMk/>
            <pc:sldMk cId="3985087772" sldId="290"/>
            <ac:spMk id="3" creationId="{05D71C07-7511-D216-8317-CB73DBF8BFCD}"/>
          </ac:spMkLst>
        </pc:spChg>
        <pc:picChg chg="add mod">
          <ac:chgData name="Sarthak Sharma" userId="dd0ebc8b-d872-48ba-8333-eb490489084d" providerId="ADAL" clId="{DAF3BD48-D49C-4015-8CBC-DB8647257829}" dt="2022-05-27T19:34:13.790" v="3286" actId="1035"/>
          <ac:picMkLst>
            <pc:docMk/>
            <pc:sldMk cId="3985087772" sldId="290"/>
            <ac:picMk id="6" creationId="{6997B92B-FCB9-FD75-7301-02986EEBFA1C}"/>
          </ac:picMkLst>
        </pc:picChg>
        <pc:picChg chg="add mod">
          <ac:chgData name="Sarthak Sharma" userId="dd0ebc8b-d872-48ba-8333-eb490489084d" providerId="ADAL" clId="{DAF3BD48-D49C-4015-8CBC-DB8647257829}" dt="2022-05-27T19:35:54.933" v="3331" actId="1036"/>
          <ac:picMkLst>
            <pc:docMk/>
            <pc:sldMk cId="3985087772" sldId="290"/>
            <ac:picMk id="8" creationId="{17987519-B731-B49C-B1EB-800CF28C6341}"/>
          </ac:picMkLst>
        </pc:picChg>
      </pc:sldChg>
      <pc:sldChg chg="addSp modSp new mod">
        <pc:chgData name="Sarthak Sharma" userId="dd0ebc8b-d872-48ba-8333-eb490489084d" providerId="ADAL" clId="{DAF3BD48-D49C-4015-8CBC-DB8647257829}" dt="2022-05-27T19:37:53.498" v="3381" actId="20577"/>
        <pc:sldMkLst>
          <pc:docMk/>
          <pc:sldMk cId="1703203079" sldId="291"/>
        </pc:sldMkLst>
        <pc:spChg chg="mod">
          <ac:chgData name="Sarthak Sharma" userId="dd0ebc8b-d872-48ba-8333-eb490489084d" providerId="ADAL" clId="{DAF3BD48-D49C-4015-8CBC-DB8647257829}" dt="2022-05-27T19:36:39.541" v="3349" actId="20577"/>
          <ac:spMkLst>
            <pc:docMk/>
            <pc:sldMk cId="1703203079" sldId="291"/>
            <ac:spMk id="2" creationId="{C951F3DD-C316-AB5E-3503-89F73270D836}"/>
          </ac:spMkLst>
        </pc:spChg>
        <pc:spChg chg="mod">
          <ac:chgData name="Sarthak Sharma" userId="dd0ebc8b-d872-48ba-8333-eb490489084d" providerId="ADAL" clId="{DAF3BD48-D49C-4015-8CBC-DB8647257829}" dt="2022-05-27T19:37:53.498" v="3381" actId="20577"/>
          <ac:spMkLst>
            <pc:docMk/>
            <pc:sldMk cId="1703203079" sldId="291"/>
            <ac:spMk id="3" creationId="{497586DF-A1DD-F20C-39AF-CD089E6A3DB8}"/>
          </ac:spMkLst>
        </pc:spChg>
        <pc:picChg chg="add mod">
          <ac:chgData name="Sarthak Sharma" userId="dd0ebc8b-d872-48ba-8333-eb490489084d" providerId="ADAL" clId="{DAF3BD48-D49C-4015-8CBC-DB8647257829}" dt="2022-05-27T19:37:47.377" v="3379" actId="1035"/>
          <ac:picMkLst>
            <pc:docMk/>
            <pc:sldMk cId="1703203079" sldId="291"/>
            <ac:picMk id="6" creationId="{E4C7F408-DD35-A9FC-8FC9-7BD255072208}"/>
          </ac:picMkLst>
        </pc:picChg>
      </pc:sldChg>
      <pc:sldChg chg="addSp delSp modSp new mod">
        <pc:chgData name="Sarthak Sharma" userId="dd0ebc8b-d872-48ba-8333-eb490489084d" providerId="ADAL" clId="{DAF3BD48-D49C-4015-8CBC-DB8647257829}" dt="2022-05-27T19:46:08.293" v="3551" actId="1036"/>
        <pc:sldMkLst>
          <pc:docMk/>
          <pc:sldMk cId="2342489876" sldId="292"/>
        </pc:sldMkLst>
        <pc:spChg chg="mod">
          <ac:chgData name="Sarthak Sharma" userId="dd0ebc8b-d872-48ba-8333-eb490489084d" providerId="ADAL" clId="{DAF3BD48-D49C-4015-8CBC-DB8647257829}" dt="2022-05-27T19:38:22.475" v="3383"/>
          <ac:spMkLst>
            <pc:docMk/>
            <pc:sldMk cId="2342489876" sldId="292"/>
            <ac:spMk id="2" creationId="{C268095E-5E46-864C-E3A8-1CF54A7656F2}"/>
          </ac:spMkLst>
        </pc:spChg>
        <pc:spChg chg="add del mod">
          <ac:chgData name="Sarthak Sharma" userId="dd0ebc8b-d872-48ba-8333-eb490489084d" providerId="ADAL" clId="{DAF3BD48-D49C-4015-8CBC-DB8647257829}" dt="2022-05-27T19:44:27.731" v="3495" actId="20577"/>
          <ac:spMkLst>
            <pc:docMk/>
            <pc:sldMk cId="2342489876" sldId="292"/>
            <ac:spMk id="3" creationId="{719D7B94-812F-C265-6503-55B9DF745C72}"/>
          </ac:spMkLst>
        </pc:spChg>
        <pc:picChg chg="add del mod">
          <ac:chgData name="Sarthak Sharma" userId="dd0ebc8b-d872-48ba-8333-eb490489084d" providerId="ADAL" clId="{DAF3BD48-D49C-4015-8CBC-DB8647257829}" dt="2022-05-27T19:40:37.556" v="3395"/>
          <ac:picMkLst>
            <pc:docMk/>
            <pc:sldMk cId="2342489876" sldId="292"/>
            <ac:picMk id="6" creationId="{637AB728-A9CF-4195-94CF-EED4E5A6E1CF}"/>
          </ac:picMkLst>
        </pc:picChg>
        <pc:picChg chg="add mod">
          <ac:chgData name="Sarthak Sharma" userId="dd0ebc8b-d872-48ba-8333-eb490489084d" providerId="ADAL" clId="{DAF3BD48-D49C-4015-8CBC-DB8647257829}" dt="2022-05-27T19:41:29.133" v="3404" actId="1076"/>
          <ac:picMkLst>
            <pc:docMk/>
            <pc:sldMk cId="2342489876" sldId="292"/>
            <ac:picMk id="8" creationId="{6C75A147-3FD8-2A9D-8844-066257D43A71}"/>
          </ac:picMkLst>
        </pc:picChg>
        <pc:picChg chg="add mod">
          <ac:chgData name="Sarthak Sharma" userId="dd0ebc8b-d872-48ba-8333-eb490489084d" providerId="ADAL" clId="{DAF3BD48-D49C-4015-8CBC-DB8647257829}" dt="2022-05-27T19:42:33.097" v="3423" actId="1036"/>
          <ac:picMkLst>
            <pc:docMk/>
            <pc:sldMk cId="2342489876" sldId="292"/>
            <ac:picMk id="10" creationId="{12E88597-2E9E-0E84-E8E3-74383372E274}"/>
          </ac:picMkLst>
        </pc:picChg>
        <pc:picChg chg="add mod">
          <ac:chgData name="Sarthak Sharma" userId="dd0ebc8b-d872-48ba-8333-eb490489084d" providerId="ADAL" clId="{DAF3BD48-D49C-4015-8CBC-DB8647257829}" dt="2022-05-27T19:44:21.083" v="3480" actId="1036"/>
          <ac:picMkLst>
            <pc:docMk/>
            <pc:sldMk cId="2342489876" sldId="292"/>
            <ac:picMk id="12" creationId="{12401F29-AA92-13FC-E866-AD6D9F24E760}"/>
          </ac:picMkLst>
        </pc:picChg>
        <pc:picChg chg="add mod">
          <ac:chgData name="Sarthak Sharma" userId="dd0ebc8b-d872-48ba-8333-eb490489084d" providerId="ADAL" clId="{DAF3BD48-D49C-4015-8CBC-DB8647257829}" dt="2022-05-27T19:46:08.293" v="3551" actId="1036"/>
          <ac:picMkLst>
            <pc:docMk/>
            <pc:sldMk cId="2342489876" sldId="292"/>
            <ac:picMk id="14" creationId="{20E74522-54B0-D69F-7240-79317B680ED8}"/>
          </ac:picMkLst>
        </pc:picChg>
      </pc:sldChg>
      <pc:sldChg chg="addSp delSp modSp new mod">
        <pc:chgData name="Sarthak Sharma" userId="dd0ebc8b-d872-48ba-8333-eb490489084d" providerId="ADAL" clId="{DAF3BD48-D49C-4015-8CBC-DB8647257829}" dt="2022-05-27T19:59:12.202" v="3661" actId="1076"/>
        <pc:sldMkLst>
          <pc:docMk/>
          <pc:sldMk cId="2152440269" sldId="293"/>
        </pc:sldMkLst>
        <pc:spChg chg="mod">
          <ac:chgData name="Sarthak Sharma" userId="dd0ebc8b-d872-48ba-8333-eb490489084d" providerId="ADAL" clId="{DAF3BD48-D49C-4015-8CBC-DB8647257829}" dt="2022-05-27T19:56:07.318" v="3644" actId="1076"/>
          <ac:spMkLst>
            <pc:docMk/>
            <pc:sldMk cId="2152440269" sldId="293"/>
            <ac:spMk id="2" creationId="{BAAC05D8-E46B-C3D5-052F-B97550DED0BD}"/>
          </ac:spMkLst>
        </pc:spChg>
        <pc:spChg chg="mod">
          <ac:chgData name="Sarthak Sharma" userId="dd0ebc8b-d872-48ba-8333-eb490489084d" providerId="ADAL" clId="{DAF3BD48-D49C-4015-8CBC-DB8647257829}" dt="2022-05-27T19:58:52.265" v="3656" actId="21"/>
          <ac:spMkLst>
            <pc:docMk/>
            <pc:sldMk cId="2152440269" sldId="293"/>
            <ac:spMk id="3" creationId="{0D573CA3-D6CC-262B-0C25-20F8F7B2B13B}"/>
          </ac:spMkLst>
        </pc:spChg>
        <pc:picChg chg="add mod">
          <ac:chgData name="Sarthak Sharma" userId="dd0ebc8b-d872-48ba-8333-eb490489084d" providerId="ADAL" clId="{DAF3BD48-D49C-4015-8CBC-DB8647257829}" dt="2022-05-27T19:59:12.202" v="3661" actId="1076"/>
          <ac:picMkLst>
            <pc:docMk/>
            <pc:sldMk cId="2152440269" sldId="293"/>
            <ac:picMk id="6" creationId="{F0E32535-DC1B-2C99-C553-7EBCE8BA1676}"/>
          </ac:picMkLst>
        </pc:picChg>
        <pc:picChg chg="add del mod">
          <ac:chgData name="Sarthak Sharma" userId="dd0ebc8b-d872-48ba-8333-eb490489084d" providerId="ADAL" clId="{DAF3BD48-D49C-4015-8CBC-DB8647257829}" dt="2022-05-27T19:58:59.451" v="3658" actId="21"/>
          <ac:picMkLst>
            <pc:docMk/>
            <pc:sldMk cId="2152440269" sldId="293"/>
            <ac:picMk id="8" creationId="{103825D7-F71E-75FE-175B-E1F7BC0E12C1}"/>
          </ac:picMkLst>
        </pc:picChg>
      </pc:sldChg>
      <pc:sldChg chg="addSp delSp modSp new mod">
        <pc:chgData name="Sarthak Sharma" userId="dd0ebc8b-d872-48ba-8333-eb490489084d" providerId="ADAL" clId="{DAF3BD48-D49C-4015-8CBC-DB8647257829}" dt="2022-05-27T20:09:56.419" v="3854" actId="20577"/>
        <pc:sldMkLst>
          <pc:docMk/>
          <pc:sldMk cId="3440290007" sldId="294"/>
        </pc:sldMkLst>
        <pc:spChg chg="mod">
          <ac:chgData name="Sarthak Sharma" userId="dd0ebc8b-d872-48ba-8333-eb490489084d" providerId="ADAL" clId="{DAF3BD48-D49C-4015-8CBC-DB8647257829}" dt="2022-05-27T20:01:31.057" v="3740" actId="14100"/>
          <ac:spMkLst>
            <pc:docMk/>
            <pc:sldMk cId="3440290007" sldId="294"/>
            <ac:spMk id="2" creationId="{AB73FB24-BF99-E81E-D183-F693D05F4FB9}"/>
          </ac:spMkLst>
        </pc:spChg>
        <pc:spChg chg="mod">
          <ac:chgData name="Sarthak Sharma" userId="dd0ebc8b-d872-48ba-8333-eb490489084d" providerId="ADAL" clId="{DAF3BD48-D49C-4015-8CBC-DB8647257829}" dt="2022-05-27T20:09:56.419" v="3854" actId="20577"/>
          <ac:spMkLst>
            <pc:docMk/>
            <pc:sldMk cId="3440290007" sldId="294"/>
            <ac:spMk id="3" creationId="{7D37EFF3-B60B-908D-9EB2-BA8849CD8A67}"/>
          </ac:spMkLst>
        </pc:spChg>
        <pc:picChg chg="add mod">
          <ac:chgData name="Sarthak Sharma" userId="dd0ebc8b-d872-48ba-8333-eb490489084d" providerId="ADAL" clId="{DAF3BD48-D49C-4015-8CBC-DB8647257829}" dt="2022-05-27T20:09:35.436" v="3837" actId="1076"/>
          <ac:picMkLst>
            <pc:docMk/>
            <pc:sldMk cId="3440290007" sldId="294"/>
            <ac:picMk id="5" creationId="{561EE66B-33F0-98F4-A74B-8B726B58589F}"/>
          </ac:picMkLst>
        </pc:picChg>
        <pc:picChg chg="add del mod">
          <ac:chgData name="Sarthak Sharma" userId="dd0ebc8b-d872-48ba-8333-eb490489084d" providerId="ADAL" clId="{DAF3BD48-D49C-4015-8CBC-DB8647257829}" dt="2022-05-27T20:08:35.682" v="3800" actId="21"/>
          <ac:picMkLst>
            <pc:docMk/>
            <pc:sldMk cId="3440290007" sldId="294"/>
            <ac:picMk id="7" creationId="{FEFA2DC6-B29E-26CB-577A-38D0B69F8FE3}"/>
          </ac:picMkLst>
        </pc:picChg>
      </pc:sldChg>
      <pc:sldChg chg="addSp modSp new mod">
        <pc:chgData name="Sarthak Sharma" userId="dd0ebc8b-d872-48ba-8333-eb490489084d" providerId="ADAL" clId="{DAF3BD48-D49C-4015-8CBC-DB8647257829}" dt="2022-05-27T20:11:40.766" v="3896" actId="12"/>
        <pc:sldMkLst>
          <pc:docMk/>
          <pc:sldMk cId="3712792086" sldId="295"/>
        </pc:sldMkLst>
        <pc:spChg chg="mod">
          <ac:chgData name="Sarthak Sharma" userId="dd0ebc8b-d872-48ba-8333-eb490489084d" providerId="ADAL" clId="{DAF3BD48-D49C-4015-8CBC-DB8647257829}" dt="2022-05-27T20:07:17.243" v="3784"/>
          <ac:spMkLst>
            <pc:docMk/>
            <pc:sldMk cId="3712792086" sldId="295"/>
            <ac:spMk id="2" creationId="{31A3F938-751F-11B7-92A8-C6CC80D208B0}"/>
          </ac:spMkLst>
        </pc:spChg>
        <pc:spChg chg="mod">
          <ac:chgData name="Sarthak Sharma" userId="dd0ebc8b-d872-48ba-8333-eb490489084d" providerId="ADAL" clId="{DAF3BD48-D49C-4015-8CBC-DB8647257829}" dt="2022-05-27T20:11:40.766" v="3896" actId="12"/>
          <ac:spMkLst>
            <pc:docMk/>
            <pc:sldMk cId="3712792086" sldId="295"/>
            <ac:spMk id="3" creationId="{58FA323A-07AC-9546-C67D-0EE7F914F0A7}"/>
          </ac:spMkLst>
        </pc:spChg>
        <pc:picChg chg="add mod">
          <ac:chgData name="Sarthak Sharma" userId="dd0ebc8b-d872-48ba-8333-eb490489084d" providerId="ADAL" clId="{DAF3BD48-D49C-4015-8CBC-DB8647257829}" dt="2022-05-27T20:11:08.534" v="3890" actId="1076"/>
          <ac:picMkLst>
            <pc:docMk/>
            <pc:sldMk cId="3712792086" sldId="295"/>
            <ac:picMk id="6" creationId="{CF2C0D17-76F5-F8C8-0775-D0074D0FFAAE}"/>
          </ac:picMkLst>
        </pc:picChg>
        <pc:picChg chg="add mod">
          <ac:chgData name="Sarthak Sharma" userId="dd0ebc8b-d872-48ba-8333-eb490489084d" providerId="ADAL" clId="{DAF3BD48-D49C-4015-8CBC-DB8647257829}" dt="2022-05-27T20:08:42.821" v="3802" actId="1076"/>
          <ac:picMkLst>
            <pc:docMk/>
            <pc:sldMk cId="3712792086" sldId="295"/>
            <ac:picMk id="7" creationId="{E658F233-1FB1-BB0D-BF3D-A4E4E9857FD8}"/>
          </ac:picMkLst>
        </pc:picChg>
      </pc:sldChg>
      <pc:sldChg chg="addSp modSp new mod">
        <pc:chgData name="Sarthak Sharma" userId="dd0ebc8b-d872-48ba-8333-eb490489084d" providerId="ADAL" clId="{DAF3BD48-D49C-4015-8CBC-DB8647257829}" dt="2022-05-27T20:54:18.154" v="3989" actId="113"/>
        <pc:sldMkLst>
          <pc:docMk/>
          <pc:sldMk cId="2891765459" sldId="296"/>
        </pc:sldMkLst>
        <pc:spChg chg="mod">
          <ac:chgData name="Sarthak Sharma" userId="dd0ebc8b-d872-48ba-8333-eb490489084d" providerId="ADAL" clId="{DAF3BD48-D49C-4015-8CBC-DB8647257829}" dt="2022-05-27T20:48:35.142" v="3961" actId="27636"/>
          <ac:spMkLst>
            <pc:docMk/>
            <pc:sldMk cId="2891765459" sldId="296"/>
            <ac:spMk id="2" creationId="{2705A22F-B693-2951-86BC-0E2C89CB90F4}"/>
          </ac:spMkLst>
        </pc:spChg>
        <pc:spChg chg="mod">
          <ac:chgData name="Sarthak Sharma" userId="dd0ebc8b-d872-48ba-8333-eb490489084d" providerId="ADAL" clId="{DAF3BD48-D49C-4015-8CBC-DB8647257829}" dt="2022-05-27T20:54:18.154" v="3989" actId="113"/>
          <ac:spMkLst>
            <pc:docMk/>
            <pc:sldMk cId="2891765459" sldId="296"/>
            <ac:spMk id="3" creationId="{48B010FB-C06A-D4EA-C7E6-334AABFA677D}"/>
          </ac:spMkLst>
        </pc:spChg>
        <pc:picChg chg="add mod">
          <ac:chgData name="Sarthak Sharma" userId="dd0ebc8b-d872-48ba-8333-eb490489084d" providerId="ADAL" clId="{DAF3BD48-D49C-4015-8CBC-DB8647257829}" dt="2022-05-27T20:48:44.686" v="3963" actId="1076"/>
          <ac:picMkLst>
            <pc:docMk/>
            <pc:sldMk cId="2891765459" sldId="296"/>
            <ac:picMk id="6" creationId="{930ABF90-F891-C625-0B61-23354BBB0AF4}"/>
          </ac:picMkLst>
        </pc:picChg>
        <pc:picChg chg="add mod">
          <ac:chgData name="Sarthak Sharma" userId="dd0ebc8b-d872-48ba-8333-eb490489084d" providerId="ADAL" clId="{DAF3BD48-D49C-4015-8CBC-DB8647257829}" dt="2022-05-27T20:48:47.961" v="3964" actId="1076"/>
          <ac:picMkLst>
            <pc:docMk/>
            <pc:sldMk cId="2891765459" sldId="296"/>
            <ac:picMk id="8" creationId="{73DC2AF8-6029-AFC0-26AB-0528204F1123}"/>
          </ac:picMkLst>
        </pc:picChg>
        <pc:picChg chg="add mod">
          <ac:chgData name="Sarthak Sharma" userId="dd0ebc8b-d872-48ba-8333-eb490489084d" providerId="ADAL" clId="{DAF3BD48-D49C-4015-8CBC-DB8647257829}" dt="2022-05-27T20:50:43.951" v="3977" actId="1076"/>
          <ac:picMkLst>
            <pc:docMk/>
            <pc:sldMk cId="2891765459" sldId="296"/>
            <ac:picMk id="10" creationId="{A9DEA4BC-296C-A5A9-54EE-B2C00E8F0193}"/>
          </ac:picMkLst>
        </pc:picChg>
        <pc:picChg chg="add mod">
          <ac:chgData name="Sarthak Sharma" userId="dd0ebc8b-d872-48ba-8333-eb490489084d" providerId="ADAL" clId="{DAF3BD48-D49C-4015-8CBC-DB8647257829}" dt="2022-05-27T20:51:47.715" v="3979" actId="1076"/>
          <ac:picMkLst>
            <pc:docMk/>
            <pc:sldMk cId="2891765459" sldId="296"/>
            <ac:picMk id="12" creationId="{E300C6E0-0173-59E6-AE31-2FDBD5404934}"/>
          </ac:picMkLst>
        </pc:picChg>
      </pc:sldChg>
      <pc:sldChg chg="new">
        <pc:chgData name="Sarthak Sharma" userId="dd0ebc8b-d872-48ba-8333-eb490489084d" providerId="ADAL" clId="{DAF3BD48-D49C-4015-8CBC-DB8647257829}" dt="2022-05-27T20:19:32.390" v="3953" actId="680"/>
        <pc:sldMkLst>
          <pc:docMk/>
          <pc:sldMk cId="3488809681" sldId="297"/>
        </pc:sldMkLst>
      </pc:sldChg>
      <pc:sldChg chg="addSp delSp modSp new mod">
        <pc:chgData name="Sarthak Sharma" userId="dd0ebc8b-d872-48ba-8333-eb490489084d" providerId="ADAL" clId="{DAF3BD48-D49C-4015-8CBC-DB8647257829}" dt="2022-05-27T20:52:56.243" v="3984" actId="962"/>
        <pc:sldMkLst>
          <pc:docMk/>
          <pc:sldMk cId="4109395944" sldId="298"/>
        </pc:sldMkLst>
        <pc:spChg chg="mod">
          <ac:chgData name="Sarthak Sharma" userId="dd0ebc8b-d872-48ba-8333-eb490489084d" providerId="ADAL" clId="{DAF3BD48-D49C-4015-8CBC-DB8647257829}" dt="2022-05-27T20:52:08.600" v="3981"/>
          <ac:spMkLst>
            <pc:docMk/>
            <pc:sldMk cId="4109395944" sldId="298"/>
            <ac:spMk id="2" creationId="{D3480636-5C92-8B70-C325-82916C6A5284}"/>
          </ac:spMkLst>
        </pc:spChg>
        <pc:spChg chg="del">
          <ac:chgData name="Sarthak Sharma" userId="dd0ebc8b-d872-48ba-8333-eb490489084d" providerId="ADAL" clId="{DAF3BD48-D49C-4015-8CBC-DB8647257829}" dt="2022-05-27T20:52:55.548" v="3982"/>
          <ac:spMkLst>
            <pc:docMk/>
            <pc:sldMk cId="4109395944" sldId="298"/>
            <ac:spMk id="3" creationId="{7637224D-2BEB-22AC-1004-547CEBA4F54B}"/>
          </ac:spMkLst>
        </pc:spChg>
        <pc:picChg chg="add mod">
          <ac:chgData name="Sarthak Sharma" userId="dd0ebc8b-d872-48ba-8333-eb490489084d" providerId="ADAL" clId="{DAF3BD48-D49C-4015-8CBC-DB8647257829}" dt="2022-05-27T20:52:56.243" v="3984" actId="962"/>
          <ac:picMkLst>
            <pc:docMk/>
            <pc:sldMk cId="4109395944" sldId="298"/>
            <ac:picMk id="6" creationId="{ECF99BAE-985B-9856-7A1E-40C1D2647089}"/>
          </ac:picMkLst>
        </pc:picChg>
      </pc:sldChg>
    </pc:docChg>
  </pc:docChgLst>
  <pc:docChgLst>
    <pc:chgData name="Sarthak Sharma" userId="dd0ebc8b-d872-48ba-8333-eb490489084d" providerId="ADAL" clId="{86D88F9C-387E-4BD7-8317-85E7829E15DE}"/>
    <pc:docChg chg="undo custSel addSld modSld">
      <pc:chgData name="Sarthak Sharma" userId="dd0ebc8b-d872-48ba-8333-eb490489084d" providerId="ADAL" clId="{86D88F9C-387E-4BD7-8317-85E7829E15DE}" dt="2022-06-15T14:47:29.894" v="5651" actId="20577"/>
      <pc:docMkLst>
        <pc:docMk/>
      </pc:docMkLst>
      <pc:sldChg chg="addSp delSp modSp mod">
        <pc:chgData name="Sarthak Sharma" userId="dd0ebc8b-d872-48ba-8333-eb490489084d" providerId="ADAL" clId="{86D88F9C-387E-4BD7-8317-85E7829E15DE}" dt="2022-06-01T15:33:45.973" v="698" actId="20577"/>
        <pc:sldMkLst>
          <pc:docMk/>
          <pc:sldMk cId="3488809681" sldId="297"/>
        </pc:sldMkLst>
        <pc:spChg chg="mod">
          <ac:chgData name="Sarthak Sharma" userId="dd0ebc8b-d872-48ba-8333-eb490489084d" providerId="ADAL" clId="{86D88F9C-387E-4BD7-8317-85E7829E15DE}" dt="2022-06-01T15:27:34.101" v="670" actId="20577"/>
          <ac:spMkLst>
            <pc:docMk/>
            <pc:sldMk cId="3488809681" sldId="297"/>
            <ac:spMk id="2" creationId="{33B10D4B-B7A4-0CAD-12E4-250B1F950662}"/>
          </ac:spMkLst>
        </pc:spChg>
        <pc:spChg chg="add del mod">
          <ac:chgData name="Sarthak Sharma" userId="dd0ebc8b-d872-48ba-8333-eb490489084d" providerId="ADAL" clId="{86D88F9C-387E-4BD7-8317-85E7829E15DE}" dt="2022-06-01T15:33:45.973" v="698" actId="20577"/>
          <ac:spMkLst>
            <pc:docMk/>
            <pc:sldMk cId="3488809681" sldId="297"/>
            <ac:spMk id="3" creationId="{4FB21B6B-25F4-7383-B8F1-6B7652BFBC25}"/>
          </ac:spMkLst>
        </pc:spChg>
        <pc:picChg chg="add del mod">
          <ac:chgData name="Sarthak Sharma" userId="dd0ebc8b-d872-48ba-8333-eb490489084d" providerId="ADAL" clId="{86D88F9C-387E-4BD7-8317-85E7829E15DE}" dt="2022-06-01T15:12:28.127" v="191"/>
          <ac:picMkLst>
            <pc:docMk/>
            <pc:sldMk cId="3488809681" sldId="297"/>
            <ac:picMk id="6" creationId="{50AAE895-4ADC-D967-4A9B-8C9AE4BDA00E}"/>
          </ac:picMkLst>
        </pc:picChg>
        <pc:picChg chg="add mod">
          <ac:chgData name="Sarthak Sharma" userId="dd0ebc8b-d872-48ba-8333-eb490489084d" providerId="ADAL" clId="{86D88F9C-387E-4BD7-8317-85E7829E15DE}" dt="2022-06-01T15:14:29.863" v="294" actId="1035"/>
          <ac:picMkLst>
            <pc:docMk/>
            <pc:sldMk cId="3488809681" sldId="297"/>
            <ac:picMk id="8" creationId="{3E0C9914-0AA5-30D8-4CE3-91D12E545EA2}"/>
          </ac:picMkLst>
        </pc:picChg>
      </pc:sldChg>
      <pc:sldChg chg="modSp new mod">
        <pc:chgData name="Sarthak Sharma" userId="dd0ebc8b-d872-48ba-8333-eb490489084d" providerId="ADAL" clId="{86D88F9C-387E-4BD7-8317-85E7829E15DE}" dt="2022-06-01T14:54:03.843" v="13" actId="27636"/>
        <pc:sldMkLst>
          <pc:docMk/>
          <pc:sldMk cId="1653520122" sldId="299"/>
        </pc:sldMkLst>
        <pc:spChg chg="mod">
          <ac:chgData name="Sarthak Sharma" userId="dd0ebc8b-d872-48ba-8333-eb490489084d" providerId="ADAL" clId="{86D88F9C-387E-4BD7-8317-85E7829E15DE}" dt="2022-06-01T14:54:03.843" v="13" actId="27636"/>
          <ac:spMkLst>
            <pc:docMk/>
            <pc:sldMk cId="1653520122" sldId="299"/>
            <ac:spMk id="2" creationId="{3454E098-1398-1D91-BE69-BCC5A8C4C943}"/>
          </ac:spMkLst>
        </pc:spChg>
      </pc:sldChg>
      <pc:sldChg chg="addSp modSp new mod">
        <pc:chgData name="Sarthak Sharma" userId="dd0ebc8b-d872-48ba-8333-eb490489084d" providerId="ADAL" clId="{86D88F9C-387E-4BD7-8317-85E7829E15DE}" dt="2022-06-08T18:42:00.290" v="2869" actId="1076"/>
        <pc:sldMkLst>
          <pc:docMk/>
          <pc:sldMk cId="2147484388" sldId="300"/>
        </pc:sldMkLst>
        <pc:spChg chg="mod">
          <ac:chgData name="Sarthak Sharma" userId="dd0ebc8b-d872-48ba-8333-eb490489084d" providerId="ADAL" clId="{86D88F9C-387E-4BD7-8317-85E7829E15DE}" dt="2022-06-01T15:08:53.418" v="74" actId="6549"/>
          <ac:spMkLst>
            <pc:docMk/>
            <pc:sldMk cId="2147484388" sldId="300"/>
            <ac:spMk id="2" creationId="{78E977ED-A3FA-6E15-D970-BD16B29B08AB}"/>
          </ac:spMkLst>
        </pc:spChg>
        <pc:spChg chg="mod">
          <ac:chgData name="Sarthak Sharma" userId="dd0ebc8b-d872-48ba-8333-eb490489084d" providerId="ADAL" clId="{86D88F9C-387E-4BD7-8317-85E7829E15DE}" dt="2022-06-08T18:41:52.752" v="2867" actId="20577"/>
          <ac:spMkLst>
            <pc:docMk/>
            <pc:sldMk cId="2147484388" sldId="300"/>
            <ac:spMk id="3" creationId="{91F8002E-D3AC-7F5E-06C4-EBCDC104AA6A}"/>
          </ac:spMkLst>
        </pc:spChg>
        <pc:picChg chg="add mod">
          <ac:chgData name="Sarthak Sharma" userId="dd0ebc8b-d872-48ba-8333-eb490489084d" providerId="ADAL" clId="{86D88F9C-387E-4BD7-8317-85E7829E15DE}" dt="2022-06-08T18:41:58.192" v="2868" actId="1076"/>
          <ac:picMkLst>
            <pc:docMk/>
            <pc:sldMk cId="2147484388" sldId="300"/>
            <ac:picMk id="6" creationId="{788AC627-72EC-3028-CA28-0FBB94DE1D9B}"/>
          </ac:picMkLst>
        </pc:picChg>
        <pc:picChg chg="add mod">
          <ac:chgData name="Sarthak Sharma" userId="dd0ebc8b-d872-48ba-8333-eb490489084d" providerId="ADAL" clId="{86D88F9C-387E-4BD7-8317-85E7829E15DE}" dt="2022-06-08T18:42:00.290" v="2869" actId="1076"/>
          <ac:picMkLst>
            <pc:docMk/>
            <pc:sldMk cId="2147484388" sldId="300"/>
            <ac:picMk id="8" creationId="{C397C160-D728-F00B-5033-57B4978F0ECA}"/>
          </ac:picMkLst>
        </pc:picChg>
      </pc:sldChg>
      <pc:sldChg chg="addSp modSp new mod">
        <pc:chgData name="Sarthak Sharma" userId="dd0ebc8b-d872-48ba-8333-eb490489084d" providerId="ADAL" clId="{86D88F9C-387E-4BD7-8317-85E7829E15DE}" dt="2022-06-08T17:58:01.430" v="2244" actId="1076"/>
        <pc:sldMkLst>
          <pc:docMk/>
          <pc:sldMk cId="850570230" sldId="301"/>
        </pc:sldMkLst>
        <pc:spChg chg="mod">
          <ac:chgData name="Sarthak Sharma" userId="dd0ebc8b-d872-48ba-8333-eb490489084d" providerId="ADAL" clId="{86D88F9C-387E-4BD7-8317-85E7829E15DE}" dt="2022-06-08T17:53:04.229" v="2153" actId="14100"/>
          <ac:spMkLst>
            <pc:docMk/>
            <pc:sldMk cId="850570230" sldId="301"/>
            <ac:spMk id="2" creationId="{725A944F-FA1D-71FD-2FAD-43E0BF0D2693}"/>
          </ac:spMkLst>
        </pc:spChg>
        <pc:spChg chg="mod">
          <ac:chgData name="Sarthak Sharma" userId="dd0ebc8b-d872-48ba-8333-eb490489084d" providerId="ADAL" clId="{86D88F9C-387E-4BD7-8317-85E7829E15DE}" dt="2022-06-08T17:57:54.589" v="2242" actId="14100"/>
          <ac:spMkLst>
            <pc:docMk/>
            <pc:sldMk cId="850570230" sldId="301"/>
            <ac:spMk id="3" creationId="{897FB91A-C975-30C5-80F9-3B7C7C28C9CA}"/>
          </ac:spMkLst>
        </pc:spChg>
        <pc:picChg chg="add mod">
          <ac:chgData name="Sarthak Sharma" userId="dd0ebc8b-d872-48ba-8333-eb490489084d" providerId="ADAL" clId="{86D88F9C-387E-4BD7-8317-85E7829E15DE}" dt="2022-06-08T17:53:12.367" v="2156" actId="1076"/>
          <ac:picMkLst>
            <pc:docMk/>
            <pc:sldMk cId="850570230" sldId="301"/>
            <ac:picMk id="6" creationId="{C08BDED2-943F-AD9D-6D48-FF8876071DD7}"/>
          </ac:picMkLst>
        </pc:picChg>
        <pc:picChg chg="add mod">
          <ac:chgData name="Sarthak Sharma" userId="dd0ebc8b-d872-48ba-8333-eb490489084d" providerId="ADAL" clId="{86D88F9C-387E-4BD7-8317-85E7829E15DE}" dt="2022-06-08T17:53:14.073" v="2157" actId="1076"/>
          <ac:picMkLst>
            <pc:docMk/>
            <pc:sldMk cId="850570230" sldId="301"/>
            <ac:picMk id="8" creationId="{2F1A3225-A84C-31F4-2070-F8152D94CA44}"/>
          </ac:picMkLst>
        </pc:picChg>
        <pc:picChg chg="add mod">
          <ac:chgData name="Sarthak Sharma" userId="dd0ebc8b-d872-48ba-8333-eb490489084d" providerId="ADAL" clId="{86D88F9C-387E-4BD7-8317-85E7829E15DE}" dt="2022-06-08T17:58:01.430" v="2244" actId="1076"/>
          <ac:picMkLst>
            <pc:docMk/>
            <pc:sldMk cId="850570230" sldId="301"/>
            <ac:picMk id="10" creationId="{CE0C970B-0C80-81FE-C753-47CAEF6C09C1}"/>
          </ac:picMkLst>
        </pc:picChg>
      </pc:sldChg>
      <pc:sldChg chg="addSp delSp modSp new mod">
        <pc:chgData name="Sarthak Sharma" userId="dd0ebc8b-d872-48ba-8333-eb490489084d" providerId="ADAL" clId="{86D88F9C-387E-4BD7-8317-85E7829E15DE}" dt="2022-06-15T13:52:50.779" v="5035" actId="12"/>
        <pc:sldMkLst>
          <pc:docMk/>
          <pc:sldMk cId="280197293" sldId="302"/>
        </pc:sldMkLst>
        <pc:spChg chg="mod">
          <ac:chgData name="Sarthak Sharma" userId="dd0ebc8b-d872-48ba-8333-eb490489084d" providerId="ADAL" clId="{86D88F9C-387E-4BD7-8317-85E7829E15DE}" dt="2022-06-15T13:37:51.781" v="4631" actId="14100"/>
          <ac:spMkLst>
            <pc:docMk/>
            <pc:sldMk cId="280197293" sldId="302"/>
            <ac:spMk id="2" creationId="{DDDA7AD0-9D41-80C0-5022-26F61CCF2E84}"/>
          </ac:spMkLst>
        </pc:spChg>
        <pc:spChg chg="mod">
          <ac:chgData name="Sarthak Sharma" userId="dd0ebc8b-d872-48ba-8333-eb490489084d" providerId="ADAL" clId="{86D88F9C-387E-4BD7-8317-85E7829E15DE}" dt="2022-06-15T13:52:50.779" v="5035" actId="12"/>
          <ac:spMkLst>
            <pc:docMk/>
            <pc:sldMk cId="280197293" sldId="302"/>
            <ac:spMk id="3" creationId="{EE66EA64-614F-3142-4234-73103E72A57C}"/>
          </ac:spMkLst>
        </pc:spChg>
        <pc:picChg chg="add mod">
          <ac:chgData name="Sarthak Sharma" userId="dd0ebc8b-d872-48ba-8333-eb490489084d" providerId="ADAL" clId="{86D88F9C-387E-4BD7-8317-85E7829E15DE}" dt="2022-06-15T13:52:41.540" v="5017" actId="1036"/>
          <ac:picMkLst>
            <pc:docMk/>
            <pc:sldMk cId="280197293" sldId="302"/>
            <ac:picMk id="6" creationId="{C5DAD977-2B8C-BED4-CC0E-0D118953C30D}"/>
          </ac:picMkLst>
        </pc:picChg>
        <pc:picChg chg="add del mod">
          <ac:chgData name="Sarthak Sharma" userId="dd0ebc8b-d872-48ba-8333-eb490489084d" providerId="ADAL" clId="{86D88F9C-387E-4BD7-8317-85E7829E15DE}" dt="2022-06-15T13:45:29.473" v="4757" actId="478"/>
          <ac:picMkLst>
            <pc:docMk/>
            <pc:sldMk cId="280197293" sldId="302"/>
            <ac:picMk id="8" creationId="{26AF378E-8C80-9797-0BCC-3512D6F8761A}"/>
          </ac:picMkLst>
        </pc:picChg>
        <pc:picChg chg="add mod">
          <ac:chgData name="Sarthak Sharma" userId="dd0ebc8b-d872-48ba-8333-eb490489084d" providerId="ADAL" clId="{86D88F9C-387E-4BD7-8317-85E7829E15DE}" dt="2022-06-15T13:52:46.852" v="5034" actId="1036"/>
          <ac:picMkLst>
            <pc:docMk/>
            <pc:sldMk cId="280197293" sldId="302"/>
            <ac:picMk id="10" creationId="{A578E8BB-ACB5-5B42-9A5C-E086D8C705B6}"/>
          </ac:picMkLst>
        </pc:picChg>
      </pc:sldChg>
      <pc:sldChg chg="addSp modSp new mod">
        <pc:chgData name="Sarthak Sharma" userId="dd0ebc8b-d872-48ba-8333-eb490489084d" providerId="ADAL" clId="{86D88F9C-387E-4BD7-8317-85E7829E15DE}" dt="2022-06-15T14:02:32.997" v="5322" actId="1038"/>
        <pc:sldMkLst>
          <pc:docMk/>
          <pc:sldMk cId="3907862463" sldId="303"/>
        </pc:sldMkLst>
        <pc:spChg chg="mod">
          <ac:chgData name="Sarthak Sharma" userId="dd0ebc8b-d872-48ba-8333-eb490489084d" providerId="ADAL" clId="{86D88F9C-387E-4BD7-8317-85E7829E15DE}" dt="2022-06-15T13:58:31.253" v="5095" actId="14100"/>
          <ac:spMkLst>
            <pc:docMk/>
            <pc:sldMk cId="3907862463" sldId="303"/>
            <ac:spMk id="2" creationId="{613384D8-59E8-5BBA-E550-84C1801E5684}"/>
          </ac:spMkLst>
        </pc:spChg>
        <pc:spChg chg="mod">
          <ac:chgData name="Sarthak Sharma" userId="dd0ebc8b-d872-48ba-8333-eb490489084d" providerId="ADAL" clId="{86D88F9C-387E-4BD7-8317-85E7829E15DE}" dt="2022-06-15T14:02:27.230" v="5314" actId="114"/>
          <ac:spMkLst>
            <pc:docMk/>
            <pc:sldMk cId="3907862463" sldId="303"/>
            <ac:spMk id="3" creationId="{87E9412F-CF4F-E389-CA07-90E11D7489DB}"/>
          </ac:spMkLst>
        </pc:spChg>
        <pc:picChg chg="add mod">
          <ac:chgData name="Sarthak Sharma" userId="dd0ebc8b-d872-48ba-8333-eb490489084d" providerId="ADAL" clId="{86D88F9C-387E-4BD7-8317-85E7829E15DE}" dt="2022-06-15T14:00:58.073" v="5200" actId="1076"/>
          <ac:picMkLst>
            <pc:docMk/>
            <pc:sldMk cId="3907862463" sldId="303"/>
            <ac:picMk id="6" creationId="{8621449E-321A-271C-1684-4C8800113A4D}"/>
          </ac:picMkLst>
        </pc:picChg>
        <pc:picChg chg="add mod">
          <ac:chgData name="Sarthak Sharma" userId="dd0ebc8b-d872-48ba-8333-eb490489084d" providerId="ADAL" clId="{86D88F9C-387E-4BD7-8317-85E7829E15DE}" dt="2022-06-15T14:02:32.997" v="5322" actId="1038"/>
          <ac:picMkLst>
            <pc:docMk/>
            <pc:sldMk cId="3907862463" sldId="303"/>
            <ac:picMk id="8" creationId="{97BD9F63-3DEA-9671-9A4C-E948132B8A62}"/>
          </ac:picMkLst>
        </pc:picChg>
      </pc:sldChg>
      <pc:sldChg chg="addSp delSp modSp new mod">
        <pc:chgData name="Sarthak Sharma" userId="dd0ebc8b-d872-48ba-8333-eb490489084d" providerId="ADAL" clId="{86D88F9C-387E-4BD7-8317-85E7829E15DE}" dt="2022-06-15T14:06:32.886" v="5436" actId="20577"/>
        <pc:sldMkLst>
          <pc:docMk/>
          <pc:sldMk cId="4064502169" sldId="304"/>
        </pc:sldMkLst>
        <pc:spChg chg="mod">
          <ac:chgData name="Sarthak Sharma" userId="dd0ebc8b-d872-48ba-8333-eb490489084d" providerId="ADAL" clId="{86D88F9C-387E-4BD7-8317-85E7829E15DE}" dt="2022-06-15T14:05:22.165" v="5373" actId="14100"/>
          <ac:spMkLst>
            <pc:docMk/>
            <pc:sldMk cId="4064502169" sldId="304"/>
            <ac:spMk id="2" creationId="{65A22564-CD2B-8FC0-F900-BF62D9E2A808}"/>
          </ac:spMkLst>
        </pc:spChg>
        <pc:spChg chg="mod">
          <ac:chgData name="Sarthak Sharma" userId="dd0ebc8b-d872-48ba-8333-eb490489084d" providerId="ADAL" clId="{86D88F9C-387E-4BD7-8317-85E7829E15DE}" dt="2022-06-15T14:06:32.886" v="5436" actId="20577"/>
          <ac:spMkLst>
            <pc:docMk/>
            <pc:sldMk cId="4064502169" sldId="304"/>
            <ac:spMk id="3" creationId="{D6D36696-6744-E8A7-605A-D36ED2650416}"/>
          </ac:spMkLst>
        </pc:spChg>
        <pc:picChg chg="add del mod">
          <ac:chgData name="Sarthak Sharma" userId="dd0ebc8b-d872-48ba-8333-eb490489084d" providerId="ADAL" clId="{86D88F9C-387E-4BD7-8317-85E7829E15DE}" dt="2022-06-15T14:03:40.344" v="5330"/>
          <ac:picMkLst>
            <pc:docMk/>
            <pc:sldMk cId="4064502169" sldId="304"/>
            <ac:picMk id="6" creationId="{EC4B4C6A-4A06-61F6-1892-48047FC73D45}"/>
          </ac:picMkLst>
        </pc:picChg>
        <pc:picChg chg="add mod">
          <ac:chgData name="Sarthak Sharma" userId="dd0ebc8b-d872-48ba-8333-eb490489084d" providerId="ADAL" clId="{86D88F9C-387E-4BD7-8317-85E7829E15DE}" dt="2022-06-15T14:05:27.755" v="5392" actId="1035"/>
          <ac:picMkLst>
            <pc:docMk/>
            <pc:sldMk cId="4064502169" sldId="304"/>
            <ac:picMk id="8" creationId="{D5517F08-AA43-63E1-E10E-480B2843B3FC}"/>
          </ac:picMkLst>
        </pc:picChg>
      </pc:sldChg>
      <pc:sldChg chg="addSp modSp new mod">
        <pc:chgData name="Sarthak Sharma" userId="dd0ebc8b-d872-48ba-8333-eb490489084d" providerId="ADAL" clId="{86D88F9C-387E-4BD7-8317-85E7829E15DE}" dt="2022-06-08T18:13:01.683" v="2373" actId="20577"/>
        <pc:sldMkLst>
          <pc:docMk/>
          <pc:sldMk cId="2424527136" sldId="305"/>
        </pc:sldMkLst>
        <pc:spChg chg="mod">
          <ac:chgData name="Sarthak Sharma" userId="dd0ebc8b-d872-48ba-8333-eb490489084d" providerId="ADAL" clId="{86D88F9C-387E-4BD7-8317-85E7829E15DE}" dt="2022-06-01T15:25:22.700" v="635" actId="255"/>
          <ac:spMkLst>
            <pc:docMk/>
            <pc:sldMk cId="2424527136" sldId="305"/>
            <ac:spMk id="2" creationId="{63DA1D57-2289-B176-57E5-23E6EDCFDB27}"/>
          </ac:spMkLst>
        </pc:spChg>
        <pc:spChg chg="mod">
          <ac:chgData name="Sarthak Sharma" userId="dd0ebc8b-d872-48ba-8333-eb490489084d" providerId="ADAL" clId="{86D88F9C-387E-4BD7-8317-85E7829E15DE}" dt="2022-06-08T18:13:01.683" v="2373" actId="20577"/>
          <ac:spMkLst>
            <pc:docMk/>
            <pc:sldMk cId="2424527136" sldId="305"/>
            <ac:spMk id="3" creationId="{311DBDCC-11FE-144A-FDAF-5A93242834BC}"/>
          </ac:spMkLst>
        </pc:spChg>
        <pc:picChg chg="add mod">
          <ac:chgData name="Sarthak Sharma" userId="dd0ebc8b-d872-48ba-8333-eb490489084d" providerId="ADAL" clId="{86D88F9C-387E-4BD7-8317-85E7829E15DE}" dt="2022-06-01T15:25:47.252" v="645" actId="1036"/>
          <ac:picMkLst>
            <pc:docMk/>
            <pc:sldMk cId="2424527136" sldId="305"/>
            <ac:picMk id="6" creationId="{0C160AC7-5048-585E-8321-B61B51D5C266}"/>
          </ac:picMkLst>
        </pc:picChg>
      </pc:sldChg>
      <pc:sldChg chg="addSp modSp new mod">
        <pc:chgData name="Sarthak Sharma" userId="dd0ebc8b-d872-48ba-8333-eb490489084d" providerId="ADAL" clId="{86D88F9C-387E-4BD7-8317-85E7829E15DE}" dt="2022-06-08T18:22:48.247" v="2626" actId="20577"/>
        <pc:sldMkLst>
          <pc:docMk/>
          <pc:sldMk cId="1930397449" sldId="306"/>
        </pc:sldMkLst>
        <pc:spChg chg="mod">
          <ac:chgData name="Sarthak Sharma" userId="dd0ebc8b-d872-48ba-8333-eb490489084d" providerId="ADAL" clId="{86D88F9C-387E-4BD7-8317-85E7829E15DE}" dt="2022-06-01T16:14:29.541" v="798" actId="14100"/>
          <ac:spMkLst>
            <pc:docMk/>
            <pc:sldMk cId="1930397449" sldId="306"/>
            <ac:spMk id="2" creationId="{3561FF34-07B5-93E9-B138-2E13FAC90442}"/>
          </ac:spMkLst>
        </pc:spChg>
        <pc:spChg chg="mod">
          <ac:chgData name="Sarthak Sharma" userId="dd0ebc8b-d872-48ba-8333-eb490489084d" providerId="ADAL" clId="{86D88F9C-387E-4BD7-8317-85E7829E15DE}" dt="2022-06-08T18:22:48.247" v="2626" actId="20577"/>
          <ac:spMkLst>
            <pc:docMk/>
            <pc:sldMk cId="1930397449" sldId="306"/>
            <ac:spMk id="3" creationId="{97EB941C-E236-FBB4-A51B-55CDCA905A4C}"/>
          </ac:spMkLst>
        </pc:spChg>
        <pc:picChg chg="add mod">
          <ac:chgData name="Sarthak Sharma" userId="dd0ebc8b-d872-48ba-8333-eb490489084d" providerId="ADAL" clId="{86D88F9C-387E-4BD7-8317-85E7829E15DE}" dt="2022-06-01T16:47:04.526" v="1001" actId="1038"/>
          <ac:picMkLst>
            <pc:docMk/>
            <pc:sldMk cId="1930397449" sldId="306"/>
            <ac:picMk id="6" creationId="{7F897F33-E424-9185-BE99-69A29B56BE75}"/>
          </ac:picMkLst>
        </pc:picChg>
        <pc:picChg chg="add mod">
          <ac:chgData name="Sarthak Sharma" userId="dd0ebc8b-d872-48ba-8333-eb490489084d" providerId="ADAL" clId="{86D88F9C-387E-4BD7-8317-85E7829E15DE}" dt="2022-06-08T18:17:27.610" v="2532" actId="1037"/>
          <ac:picMkLst>
            <pc:docMk/>
            <pc:sldMk cId="1930397449" sldId="306"/>
            <ac:picMk id="8" creationId="{1B121660-56B0-42DB-2F37-DFEEBC6F4A33}"/>
          </ac:picMkLst>
        </pc:picChg>
        <pc:picChg chg="add mod">
          <ac:chgData name="Sarthak Sharma" userId="dd0ebc8b-d872-48ba-8333-eb490489084d" providerId="ADAL" clId="{86D88F9C-387E-4BD7-8317-85E7829E15DE}" dt="2022-06-08T18:17:30.369" v="2551" actId="1037"/>
          <ac:picMkLst>
            <pc:docMk/>
            <pc:sldMk cId="1930397449" sldId="306"/>
            <ac:picMk id="10" creationId="{147BAE45-C617-E651-5BC0-9BD7DA841F2F}"/>
          </ac:picMkLst>
        </pc:picChg>
      </pc:sldChg>
      <pc:sldChg chg="addSp delSp modSp new mod">
        <pc:chgData name="Sarthak Sharma" userId="dd0ebc8b-d872-48ba-8333-eb490489084d" providerId="ADAL" clId="{86D88F9C-387E-4BD7-8317-85E7829E15DE}" dt="2022-06-08T18:35:34.331" v="2769" actId="113"/>
        <pc:sldMkLst>
          <pc:docMk/>
          <pc:sldMk cId="1956929810" sldId="307"/>
        </pc:sldMkLst>
        <pc:spChg chg="mod">
          <ac:chgData name="Sarthak Sharma" userId="dd0ebc8b-d872-48ba-8333-eb490489084d" providerId="ADAL" clId="{86D88F9C-387E-4BD7-8317-85E7829E15DE}" dt="2022-06-01T16:47:32.642" v="1004"/>
          <ac:spMkLst>
            <pc:docMk/>
            <pc:sldMk cId="1956929810" sldId="307"/>
            <ac:spMk id="2" creationId="{BBA6ECF2-C233-2F66-2B71-3F21B2B9A475}"/>
          </ac:spMkLst>
        </pc:spChg>
        <pc:spChg chg="mod">
          <ac:chgData name="Sarthak Sharma" userId="dd0ebc8b-d872-48ba-8333-eb490489084d" providerId="ADAL" clId="{86D88F9C-387E-4BD7-8317-85E7829E15DE}" dt="2022-06-08T18:35:34.331" v="2769" actId="113"/>
          <ac:spMkLst>
            <pc:docMk/>
            <pc:sldMk cId="1956929810" sldId="307"/>
            <ac:spMk id="3" creationId="{B2D13F50-7988-9CFE-647C-FEBDFC6F56D7}"/>
          </ac:spMkLst>
        </pc:spChg>
        <pc:picChg chg="add del mod">
          <ac:chgData name="Sarthak Sharma" userId="dd0ebc8b-d872-48ba-8333-eb490489084d" providerId="ADAL" clId="{86D88F9C-387E-4BD7-8317-85E7829E15DE}" dt="2022-06-01T16:59:55.130" v="1192" actId="21"/>
          <ac:picMkLst>
            <pc:docMk/>
            <pc:sldMk cId="1956929810" sldId="307"/>
            <ac:picMk id="6" creationId="{D7C88171-3734-DEF7-A70E-BDF897D49478}"/>
          </ac:picMkLst>
        </pc:picChg>
      </pc:sldChg>
      <pc:sldChg chg="addSp modSp new mod">
        <pc:chgData name="Sarthak Sharma" userId="dd0ebc8b-d872-48ba-8333-eb490489084d" providerId="ADAL" clId="{86D88F9C-387E-4BD7-8317-85E7829E15DE}" dt="2022-06-08T18:39:05.198" v="2790" actId="20577"/>
        <pc:sldMkLst>
          <pc:docMk/>
          <pc:sldMk cId="1589811634" sldId="308"/>
        </pc:sldMkLst>
        <pc:spChg chg="mod">
          <ac:chgData name="Sarthak Sharma" userId="dd0ebc8b-d872-48ba-8333-eb490489084d" providerId="ADAL" clId="{86D88F9C-387E-4BD7-8317-85E7829E15DE}" dt="2022-06-01T17:05:54.422" v="1385" actId="255"/>
          <ac:spMkLst>
            <pc:docMk/>
            <pc:sldMk cId="1589811634" sldId="308"/>
            <ac:spMk id="2" creationId="{121609F6-0A62-1961-92E6-6A1DF6FB0501}"/>
          </ac:spMkLst>
        </pc:spChg>
        <pc:spChg chg="mod">
          <ac:chgData name="Sarthak Sharma" userId="dd0ebc8b-d872-48ba-8333-eb490489084d" providerId="ADAL" clId="{86D88F9C-387E-4BD7-8317-85E7829E15DE}" dt="2022-06-08T18:39:05.198" v="2790" actId="20577"/>
          <ac:spMkLst>
            <pc:docMk/>
            <pc:sldMk cId="1589811634" sldId="308"/>
            <ac:spMk id="3" creationId="{5DCA2F09-DF5C-17AF-92EC-F70F93A09788}"/>
          </ac:spMkLst>
        </pc:spChg>
        <pc:picChg chg="add mod">
          <ac:chgData name="Sarthak Sharma" userId="dd0ebc8b-d872-48ba-8333-eb490489084d" providerId="ADAL" clId="{86D88F9C-387E-4BD7-8317-85E7829E15DE}" dt="2022-06-01T17:06:02.144" v="1388" actId="1076"/>
          <ac:picMkLst>
            <pc:docMk/>
            <pc:sldMk cId="1589811634" sldId="308"/>
            <ac:picMk id="5" creationId="{CDADB44B-6870-43A3-A567-3462846832C4}"/>
          </ac:picMkLst>
        </pc:picChg>
        <pc:picChg chg="add mod">
          <ac:chgData name="Sarthak Sharma" userId="dd0ebc8b-d872-48ba-8333-eb490489084d" providerId="ADAL" clId="{86D88F9C-387E-4BD7-8317-85E7829E15DE}" dt="2022-06-01T17:06:46.723" v="1392" actId="1076"/>
          <ac:picMkLst>
            <pc:docMk/>
            <pc:sldMk cId="1589811634" sldId="308"/>
            <ac:picMk id="7" creationId="{E03844B1-0FFB-A432-9314-0EB11F64E088}"/>
          </ac:picMkLst>
        </pc:picChg>
      </pc:sldChg>
      <pc:sldChg chg="addSp modSp new mod">
        <pc:chgData name="Sarthak Sharma" userId="dd0ebc8b-d872-48ba-8333-eb490489084d" providerId="ADAL" clId="{86D88F9C-387E-4BD7-8317-85E7829E15DE}" dt="2022-06-08T18:44:55.544" v="2918" actId="20577"/>
        <pc:sldMkLst>
          <pc:docMk/>
          <pc:sldMk cId="1447818995" sldId="309"/>
        </pc:sldMkLst>
        <pc:spChg chg="mod">
          <ac:chgData name="Sarthak Sharma" userId="dd0ebc8b-d872-48ba-8333-eb490489084d" providerId="ADAL" clId="{86D88F9C-387E-4BD7-8317-85E7829E15DE}" dt="2022-06-01T17:51:45.692" v="1621" actId="20577"/>
          <ac:spMkLst>
            <pc:docMk/>
            <pc:sldMk cId="1447818995" sldId="309"/>
            <ac:spMk id="2" creationId="{8EADFCAE-847B-7CCB-583D-8D09FF9FC21E}"/>
          </ac:spMkLst>
        </pc:spChg>
        <pc:spChg chg="mod">
          <ac:chgData name="Sarthak Sharma" userId="dd0ebc8b-d872-48ba-8333-eb490489084d" providerId="ADAL" clId="{86D88F9C-387E-4BD7-8317-85E7829E15DE}" dt="2022-06-08T18:44:55.544" v="2918" actId="20577"/>
          <ac:spMkLst>
            <pc:docMk/>
            <pc:sldMk cId="1447818995" sldId="309"/>
            <ac:spMk id="3" creationId="{08B31F26-8617-5DD4-32EA-E32E8BD8F701}"/>
          </ac:spMkLst>
        </pc:spChg>
        <pc:picChg chg="add mod">
          <ac:chgData name="Sarthak Sharma" userId="dd0ebc8b-d872-48ba-8333-eb490489084d" providerId="ADAL" clId="{86D88F9C-387E-4BD7-8317-85E7829E15DE}" dt="2022-06-01T17:51:17.374" v="1608" actId="1076"/>
          <ac:picMkLst>
            <pc:docMk/>
            <pc:sldMk cId="1447818995" sldId="309"/>
            <ac:picMk id="6" creationId="{06251C8E-580D-94C1-22E0-011A46A440C4}"/>
          </ac:picMkLst>
        </pc:picChg>
      </pc:sldChg>
      <pc:sldChg chg="modSp new mod">
        <pc:chgData name="Sarthak Sharma" userId="dd0ebc8b-d872-48ba-8333-eb490489084d" providerId="ADAL" clId="{86D88F9C-387E-4BD7-8317-85E7829E15DE}" dt="2022-06-01T17:56:27.183" v="1785" actId="14100"/>
        <pc:sldMkLst>
          <pc:docMk/>
          <pc:sldMk cId="1167300119" sldId="310"/>
        </pc:sldMkLst>
        <pc:spChg chg="mod">
          <ac:chgData name="Sarthak Sharma" userId="dd0ebc8b-d872-48ba-8333-eb490489084d" providerId="ADAL" clId="{86D88F9C-387E-4BD7-8317-85E7829E15DE}" dt="2022-06-01T17:51:52.705" v="1622"/>
          <ac:spMkLst>
            <pc:docMk/>
            <pc:sldMk cId="1167300119" sldId="310"/>
            <ac:spMk id="2" creationId="{475E8B58-5C5C-CF97-3DBB-2A9527F57186}"/>
          </ac:spMkLst>
        </pc:spChg>
        <pc:spChg chg="mod">
          <ac:chgData name="Sarthak Sharma" userId="dd0ebc8b-d872-48ba-8333-eb490489084d" providerId="ADAL" clId="{86D88F9C-387E-4BD7-8317-85E7829E15DE}" dt="2022-06-01T17:56:27.183" v="1785" actId="14100"/>
          <ac:spMkLst>
            <pc:docMk/>
            <pc:sldMk cId="1167300119" sldId="310"/>
            <ac:spMk id="3" creationId="{B8612B23-62FA-2BDA-D49C-A7A05D563684}"/>
          </ac:spMkLst>
        </pc:spChg>
      </pc:sldChg>
      <pc:sldChg chg="addSp delSp modSp new mod">
        <pc:chgData name="Sarthak Sharma" userId="dd0ebc8b-d872-48ba-8333-eb490489084d" providerId="ADAL" clId="{86D88F9C-387E-4BD7-8317-85E7829E15DE}" dt="2022-06-01T18:03:52.742" v="1873" actId="1076"/>
        <pc:sldMkLst>
          <pc:docMk/>
          <pc:sldMk cId="2114793556" sldId="311"/>
        </pc:sldMkLst>
        <pc:spChg chg="mod">
          <ac:chgData name="Sarthak Sharma" userId="dd0ebc8b-d872-48ba-8333-eb490489084d" providerId="ADAL" clId="{86D88F9C-387E-4BD7-8317-85E7829E15DE}" dt="2022-06-01T17:57:58.849" v="1787"/>
          <ac:spMkLst>
            <pc:docMk/>
            <pc:sldMk cId="2114793556" sldId="311"/>
            <ac:spMk id="2" creationId="{BA7E9348-9990-CF98-3174-887FFD740725}"/>
          </ac:spMkLst>
        </pc:spChg>
        <pc:spChg chg="mod">
          <ac:chgData name="Sarthak Sharma" userId="dd0ebc8b-d872-48ba-8333-eb490489084d" providerId="ADAL" clId="{86D88F9C-387E-4BD7-8317-85E7829E15DE}" dt="2022-06-01T18:02:55.863" v="1863" actId="113"/>
          <ac:spMkLst>
            <pc:docMk/>
            <pc:sldMk cId="2114793556" sldId="311"/>
            <ac:spMk id="3" creationId="{06DD2DDE-7605-046B-3D07-7007289F2FF7}"/>
          </ac:spMkLst>
        </pc:spChg>
        <pc:picChg chg="add mod">
          <ac:chgData name="Sarthak Sharma" userId="dd0ebc8b-d872-48ba-8333-eb490489084d" providerId="ADAL" clId="{86D88F9C-387E-4BD7-8317-85E7829E15DE}" dt="2022-06-01T18:03:01.720" v="1867" actId="1035"/>
          <ac:picMkLst>
            <pc:docMk/>
            <pc:sldMk cId="2114793556" sldId="311"/>
            <ac:picMk id="6" creationId="{A7A59555-4174-5C5B-D7C7-86BAD865235F}"/>
          </ac:picMkLst>
        </pc:picChg>
        <pc:picChg chg="add del">
          <ac:chgData name="Sarthak Sharma" userId="dd0ebc8b-d872-48ba-8333-eb490489084d" providerId="ADAL" clId="{86D88F9C-387E-4BD7-8317-85E7829E15DE}" dt="2022-06-01T18:03:18.367" v="1869" actId="22"/>
          <ac:picMkLst>
            <pc:docMk/>
            <pc:sldMk cId="2114793556" sldId="311"/>
            <ac:picMk id="8" creationId="{67A11E58-4179-DF70-B7AF-6835A3A2189D}"/>
          </ac:picMkLst>
        </pc:picChg>
        <pc:picChg chg="add mod">
          <ac:chgData name="Sarthak Sharma" userId="dd0ebc8b-d872-48ba-8333-eb490489084d" providerId="ADAL" clId="{86D88F9C-387E-4BD7-8317-85E7829E15DE}" dt="2022-06-01T18:03:52.742" v="1873" actId="1076"/>
          <ac:picMkLst>
            <pc:docMk/>
            <pc:sldMk cId="2114793556" sldId="311"/>
            <ac:picMk id="10" creationId="{49E57DD1-E535-A6C8-BA07-0CB84EC96D78}"/>
          </ac:picMkLst>
        </pc:picChg>
      </pc:sldChg>
      <pc:sldChg chg="addSp modSp new mod">
        <pc:chgData name="Sarthak Sharma" userId="dd0ebc8b-d872-48ba-8333-eb490489084d" providerId="ADAL" clId="{86D88F9C-387E-4BD7-8317-85E7829E15DE}" dt="2022-06-08T18:53:21.836" v="3015" actId="20577"/>
        <pc:sldMkLst>
          <pc:docMk/>
          <pc:sldMk cId="3558363531" sldId="312"/>
        </pc:sldMkLst>
        <pc:spChg chg="mod">
          <ac:chgData name="Sarthak Sharma" userId="dd0ebc8b-d872-48ba-8333-eb490489084d" providerId="ADAL" clId="{86D88F9C-387E-4BD7-8317-85E7829E15DE}" dt="2022-06-08T17:43:28.174" v="1988" actId="14100"/>
          <ac:spMkLst>
            <pc:docMk/>
            <pc:sldMk cId="3558363531" sldId="312"/>
            <ac:spMk id="2" creationId="{AFAECA67-09DA-2246-958F-592DAC2B32AF}"/>
          </ac:spMkLst>
        </pc:spChg>
        <pc:spChg chg="mod">
          <ac:chgData name="Sarthak Sharma" userId="dd0ebc8b-d872-48ba-8333-eb490489084d" providerId="ADAL" clId="{86D88F9C-387E-4BD7-8317-85E7829E15DE}" dt="2022-06-08T18:53:21.836" v="3015" actId="20577"/>
          <ac:spMkLst>
            <pc:docMk/>
            <pc:sldMk cId="3558363531" sldId="312"/>
            <ac:spMk id="3" creationId="{3C45C68C-95C2-969E-EEC6-7A1EEA1801A1}"/>
          </ac:spMkLst>
        </pc:spChg>
        <pc:picChg chg="add mod">
          <ac:chgData name="Sarthak Sharma" userId="dd0ebc8b-d872-48ba-8333-eb490489084d" providerId="ADAL" clId="{86D88F9C-387E-4BD7-8317-85E7829E15DE}" dt="2022-06-08T17:44:51.512" v="2071" actId="1037"/>
          <ac:picMkLst>
            <pc:docMk/>
            <pc:sldMk cId="3558363531" sldId="312"/>
            <ac:picMk id="6" creationId="{C892526C-DE31-E0C2-F68C-B951CBFD156C}"/>
          </ac:picMkLst>
        </pc:picChg>
        <pc:picChg chg="add mod">
          <ac:chgData name="Sarthak Sharma" userId="dd0ebc8b-d872-48ba-8333-eb490489084d" providerId="ADAL" clId="{86D88F9C-387E-4BD7-8317-85E7829E15DE}" dt="2022-06-08T17:44:46.782" v="2039" actId="1037"/>
          <ac:picMkLst>
            <pc:docMk/>
            <pc:sldMk cId="3558363531" sldId="312"/>
            <ac:picMk id="8" creationId="{32FF5EC3-8D05-6A4F-2E5E-E2BD2EFEA3C4}"/>
          </ac:picMkLst>
        </pc:picChg>
      </pc:sldChg>
      <pc:sldChg chg="modSp new mod">
        <pc:chgData name="Sarthak Sharma" userId="dd0ebc8b-d872-48ba-8333-eb490489084d" providerId="ADAL" clId="{86D88F9C-387E-4BD7-8317-85E7829E15DE}" dt="2022-06-15T12:02:05.982" v="3232" actId="255"/>
        <pc:sldMkLst>
          <pc:docMk/>
          <pc:sldMk cId="1344619247" sldId="313"/>
        </pc:sldMkLst>
        <pc:spChg chg="mod">
          <ac:chgData name="Sarthak Sharma" userId="dd0ebc8b-d872-48ba-8333-eb490489084d" providerId="ADAL" clId="{86D88F9C-387E-4BD7-8317-85E7829E15DE}" dt="2022-06-15T11:55:57.398" v="3090" actId="1076"/>
          <ac:spMkLst>
            <pc:docMk/>
            <pc:sldMk cId="1344619247" sldId="313"/>
            <ac:spMk id="2" creationId="{2A7485BD-D8E5-5310-357D-37AE44D76D2A}"/>
          </ac:spMkLst>
        </pc:spChg>
        <pc:spChg chg="mod">
          <ac:chgData name="Sarthak Sharma" userId="dd0ebc8b-d872-48ba-8333-eb490489084d" providerId="ADAL" clId="{86D88F9C-387E-4BD7-8317-85E7829E15DE}" dt="2022-06-15T12:02:05.982" v="3232" actId="255"/>
          <ac:spMkLst>
            <pc:docMk/>
            <pc:sldMk cId="1344619247" sldId="313"/>
            <ac:spMk id="3" creationId="{A6B75457-A446-2FBA-574B-E0433D5A9B1C}"/>
          </ac:spMkLst>
        </pc:spChg>
      </pc:sldChg>
      <pc:sldChg chg="modSp new mod">
        <pc:chgData name="Sarthak Sharma" userId="dd0ebc8b-d872-48ba-8333-eb490489084d" providerId="ADAL" clId="{86D88F9C-387E-4BD7-8317-85E7829E15DE}" dt="2022-06-15T12:46:19.765" v="3930" actId="20577"/>
        <pc:sldMkLst>
          <pc:docMk/>
          <pc:sldMk cId="626553270" sldId="314"/>
        </pc:sldMkLst>
        <pc:spChg chg="mod">
          <ac:chgData name="Sarthak Sharma" userId="dd0ebc8b-d872-48ba-8333-eb490489084d" providerId="ADAL" clId="{86D88F9C-387E-4BD7-8317-85E7829E15DE}" dt="2022-06-15T12:07:55.932" v="3253" actId="14100"/>
          <ac:spMkLst>
            <pc:docMk/>
            <pc:sldMk cId="626553270" sldId="314"/>
            <ac:spMk id="2" creationId="{EA4FC783-29D6-95C3-576D-8034EC2C6B4F}"/>
          </ac:spMkLst>
        </pc:spChg>
        <pc:spChg chg="mod">
          <ac:chgData name="Sarthak Sharma" userId="dd0ebc8b-d872-48ba-8333-eb490489084d" providerId="ADAL" clId="{86D88F9C-387E-4BD7-8317-85E7829E15DE}" dt="2022-06-15T12:46:19.765" v="3930" actId="20577"/>
          <ac:spMkLst>
            <pc:docMk/>
            <pc:sldMk cId="626553270" sldId="314"/>
            <ac:spMk id="3" creationId="{F0296383-9689-3894-F35C-02622C61B70D}"/>
          </ac:spMkLst>
        </pc:spChg>
      </pc:sldChg>
      <pc:sldChg chg="modSp new mod">
        <pc:chgData name="Sarthak Sharma" userId="dd0ebc8b-d872-48ba-8333-eb490489084d" providerId="ADAL" clId="{86D88F9C-387E-4BD7-8317-85E7829E15DE}" dt="2022-06-15T14:28:22.131" v="5478" actId="6549"/>
        <pc:sldMkLst>
          <pc:docMk/>
          <pc:sldMk cId="836657418" sldId="315"/>
        </pc:sldMkLst>
        <pc:spChg chg="mod">
          <ac:chgData name="Sarthak Sharma" userId="dd0ebc8b-d872-48ba-8333-eb490489084d" providerId="ADAL" clId="{86D88F9C-387E-4BD7-8317-85E7829E15DE}" dt="2022-06-15T12:29:56.472" v="3708" actId="1076"/>
          <ac:spMkLst>
            <pc:docMk/>
            <pc:sldMk cId="836657418" sldId="315"/>
            <ac:spMk id="2" creationId="{3EB8B01C-E218-C61F-24C3-7EE7C5EC2912}"/>
          </ac:spMkLst>
        </pc:spChg>
        <pc:spChg chg="mod">
          <ac:chgData name="Sarthak Sharma" userId="dd0ebc8b-d872-48ba-8333-eb490489084d" providerId="ADAL" clId="{86D88F9C-387E-4BD7-8317-85E7829E15DE}" dt="2022-06-15T14:28:22.131" v="5478" actId="6549"/>
          <ac:spMkLst>
            <pc:docMk/>
            <pc:sldMk cId="836657418" sldId="315"/>
            <ac:spMk id="3" creationId="{E7F660A1-DD79-0735-0A4A-EE1585A6108E}"/>
          </ac:spMkLst>
        </pc:spChg>
      </pc:sldChg>
      <pc:sldChg chg="addSp delSp modSp new mod">
        <pc:chgData name="Sarthak Sharma" userId="dd0ebc8b-d872-48ba-8333-eb490489084d" providerId="ADAL" clId="{86D88F9C-387E-4BD7-8317-85E7829E15DE}" dt="2022-06-15T12:48:12.786" v="3939" actId="20577"/>
        <pc:sldMkLst>
          <pc:docMk/>
          <pc:sldMk cId="1255566657" sldId="316"/>
        </pc:sldMkLst>
        <pc:spChg chg="del mod">
          <ac:chgData name="Sarthak Sharma" userId="dd0ebc8b-d872-48ba-8333-eb490489084d" providerId="ADAL" clId="{86D88F9C-387E-4BD7-8317-85E7829E15DE}" dt="2022-06-15T12:33:04.848" v="3740" actId="478"/>
          <ac:spMkLst>
            <pc:docMk/>
            <pc:sldMk cId="1255566657" sldId="316"/>
            <ac:spMk id="2" creationId="{F3536D21-E726-8CCE-1052-0FFA69B3E6DD}"/>
          </ac:spMkLst>
        </pc:spChg>
        <pc:spChg chg="mod">
          <ac:chgData name="Sarthak Sharma" userId="dd0ebc8b-d872-48ba-8333-eb490489084d" providerId="ADAL" clId="{86D88F9C-387E-4BD7-8317-85E7829E15DE}" dt="2022-06-15T12:48:12.786" v="3939" actId="20577"/>
          <ac:spMkLst>
            <pc:docMk/>
            <pc:sldMk cId="1255566657" sldId="316"/>
            <ac:spMk id="3" creationId="{6F02406E-7780-F152-608D-AC5C35DFC3B1}"/>
          </ac:spMkLst>
        </pc:spChg>
        <pc:spChg chg="add mod">
          <ac:chgData name="Sarthak Sharma" userId="dd0ebc8b-d872-48ba-8333-eb490489084d" providerId="ADAL" clId="{86D88F9C-387E-4BD7-8317-85E7829E15DE}" dt="2022-06-15T12:33:09.468" v="3752" actId="1036"/>
          <ac:spMkLst>
            <pc:docMk/>
            <pc:sldMk cId="1255566657" sldId="316"/>
            <ac:spMk id="5" creationId="{C1C86E40-5CD0-8030-81F1-0E40AB40460C}"/>
          </ac:spMkLst>
        </pc:spChg>
      </pc:sldChg>
      <pc:sldChg chg="addSp delSp modSp new mod">
        <pc:chgData name="Sarthak Sharma" userId="dd0ebc8b-d872-48ba-8333-eb490489084d" providerId="ADAL" clId="{86D88F9C-387E-4BD7-8317-85E7829E15DE}" dt="2022-06-15T14:41:15.504" v="5558" actId="1076"/>
        <pc:sldMkLst>
          <pc:docMk/>
          <pc:sldMk cId="728244365" sldId="317"/>
        </pc:sldMkLst>
        <pc:spChg chg="del mod">
          <ac:chgData name="Sarthak Sharma" userId="dd0ebc8b-d872-48ba-8333-eb490489084d" providerId="ADAL" clId="{86D88F9C-387E-4BD7-8317-85E7829E15DE}" dt="2022-06-15T12:36:05.158" v="3773" actId="478"/>
          <ac:spMkLst>
            <pc:docMk/>
            <pc:sldMk cId="728244365" sldId="317"/>
            <ac:spMk id="2" creationId="{F20BE198-B3F9-A873-520A-D841949DD7F6}"/>
          </ac:spMkLst>
        </pc:spChg>
        <pc:spChg chg="mod">
          <ac:chgData name="Sarthak Sharma" userId="dd0ebc8b-d872-48ba-8333-eb490489084d" providerId="ADAL" clId="{86D88F9C-387E-4BD7-8317-85E7829E15DE}" dt="2022-06-15T14:36:20.441" v="5557" actId="20577"/>
          <ac:spMkLst>
            <pc:docMk/>
            <pc:sldMk cId="728244365" sldId="317"/>
            <ac:spMk id="3" creationId="{52EF6F2D-C544-8A34-1A33-A34FD039569F}"/>
          </ac:spMkLst>
        </pc:spChg>
        <pc:spChg chg="add mod">
          <ac:chgData name="Sarthak Sharma" userId="dd0ebc8b-d872-48ba-8333-eb490489084d" providerId="ADAL" clId="{86D88F9C-387E-4BD7-8317-85E7829E15DE}" dt="2022-06-15T12:36:12.350" v="3774"/>
          <ac:spMkLst>
            <pc:docMk/>
            <pc:sldMk cId="728244365" sldId="317"/>
            <ac:spMk id="5" creationId="{5245BC14-7A65-5185-B48E-DAEB2C8FE332}"/>
          </ac:spMkLst>
        </pc:spChg>
        <pc:picChg chg="add mod">
          <ac:chgData name="Sarthak Sharma" userId="dd0ebc8b-d872-48ba-8333-eb490489084d" providerId="ADAL" clId="{86D88F9C-387E-4BD7-8317-85E7829E15DE}" dt="2022-06-15T13:12:56.846" v="4603" actId="1076"/>
          <ac:picMkLst>
            <pc:docMk/>
            <pc:sldMk cId="728244365" sldId="317"/>
            <ac:picMk id="7" creationId="{ECE60AA0-8B14-0289-E577-2A8F21EDC624}"/>
          </ac:picMkLst>
        </pc:picChg>
        <pc:picChg chg="add mod">
          <ac:chgData name="Sarthak Sharma" userId="dd0ebc8b-d872-48ba-8333-eb490489084d" providerId="ADAL" clId="{86D88F9C-387E-4BD7-8317-85E7829E15DE}" dt="2022-06-15T14:41:15.504" v="5558" actId="1076"/>
          <ac:picMkLst>
            <pc:docMk/>
            <pc:sldMk cId="728244365" sldId="317"/>
            <ac:picMk id="9" creationId="{BC293CEB-CC42-DE47-5917-5B31EC40A438}"/>
          </ac:picMkLst>
        </pc:picChg>
        <pc:picChg chg="add del mod">
          <ac:chgData name="Sarthak Sharma" userId="dd0ebc8b-d872-48ba-8333-eb490489084d" providerId="ADAL" clId="{86D88F9C-387E-4BD7-8317-85E7829E15DE}" dt="2022-06-15T12:53:29.471" v="4043" actId="21"/>
          <ac:picMkLst>
            <pc:docMk/>
            <pc:sldMk cId="728244365" sldId="317"/>
            <ac:picMk id="11" creationId="{327C4EC7-CFAF-4117-E0DB-E63B1D4943C9}"/>
          </ac:picMkLst>
        </pc:picChg>
        <pc:picChg chg="add del mod">
          <ac:chgData name="Sarthak Sharma" userId="dd0ebc8b-d872-48ba-8333-eb490489084d" providerId="ADAL" clId="{86D88F9C-387E-4BD7-8317-85E7829E15DE}" dt="2022-06-15T12:50:50.745" v="3948" actId="21"/>
          <ac:picMkLst>
            <pc:docMk/>
            <pc:sldMk cId="728244365" sldId="317"/>
            <ac:picMk id="13" creationId="{A0C3BDBF-D6F2-806D-DB97-4B9309D76099}"/>
          </ac:picMkLst>
        </pc:picChg>
        <pc:picChg chg="add del mod">
          <ac:chgData name="Sarthak Sharma" userId="dd0ebc8b-d872-48ba-8333-eb490489084d" providerId="ADAL" clId="{86D88F9C-387E-4BD7-8317-85E7829E15DE}" dt="2022-06-15T12:50:50.745" v="3948" actId="21"/>
          <ac:picMkLst>
            <pc:docMk/>
            <pc:sldMk cId="728244365" sldId="317"/>
            <ac:picMk id="15" creationId="{CAEAE992-9CB2-75CC-1171-3158637E60BC}"/>
          </ac:picMkLst>
        </pc:picChg>
      </pc:sldChg>
      <pc:sldChg chg="addSp delSp modSp new mod">
        <pc:chgData name="Sarthak Sharma" userId="dd0ebc8b-d872-48ba-8333-eb490489084d" providerId="ADAL" clId="{86D88F9C-387E-4BD7-8317-85E7829E15DE}" dt="2022-06-15T13:14:02.711" v="4629" actId="20577"/>
        <pc:sldMkLst>
          <pc:docMk/>
          <pc:sldMk cId="2868750682" sldId="318"/>
        </pc:sldMkLst>
        <pc:spChg chg="del mod">
          <ac:chgData name="Sarthak Sharma" userId="dd0ebc8b-d872-48ba-8333-eb490489084d" providerId="ADAL" clId="{86D88F9C-387E-4BD7-8317-85E7829E15DE}" dt="2022-06-15T12:50:30.749" v="3945" actId="478"/>
          <ac:spMkLst>
            <pc:docMk/>
            <pc:sldMk cId="2868750682" sldId="318"/>
            <ac:spMk id="2" creationId="{8043CA02-6EBD-4765-4E97-E9EE9DCD5D69}"/>
          </ac:spMkLst>
        </pc:spChg>
        <pc:spChg chg="mod">
          <ac:chgData name="Sarthak Sharma" userId="dd0ebc8b-d872-48ba-8333-eb490489084d" providerId="ADAL" clId="{86D88F9C-387E-4BD7-8317-85E7829E15DE}" dt="2022-06-15T13:14:02.711" v="4629" actId="20577"/>
          <ac:spMkLst>
            <pc:docMk/>
            <pc:sldMk cId="2868750682" sldId="318"/>
            <ac:spMk id="3" creationId="{23DE6A39-2E63-ED85-098E-CBCB83BBE002}"/>
          </ac:spMkLst>
        </pc:spChg>
        <pc:spChg chg="add mod">
          <ac:chgData name="Sarthak Sharma" userId="dd0ebc8b-d872-48ba-8333-eb490489084d" providerId="ADAL" clId="{86D88F9C-387E-4BD7-8317-85E7829E15DE}" dt="2022-06-15T12:50:36.924" v="3946"/>
          <ac:spMkLst>
            <pc:docMk/>
            <pc:sldMk cId="2868750682" sldId="318"/>
            <ac:spMk id="5" creationId="{AC6488CF-613D-8631-5E0A-788D5591ED08}"/>
          </ac:spMkLst>
        </pc:spChg>
        <pc:picChg chg="add mod">
          <ac:chgData name="Sarthak Sharma" userId="dd0ebc8b-d872-48ba-8333-eb490489084d" providerId="ADAL" clId="{86D88F9C-387E-4BD7-8317-85E7829E15DE}" dt="2022-06-15T13:12:30.689" v="4597" actId="1076"/>
          <ac:picMkLst>
            <pc:docMk/>
            <pc:sldMk cId="2868750682" sldId="318"/>
            <ac:picMk id="6" creationId="{8BD0F8EA-8579-5CA8-4369-CCBC6569F443}"/>
          </ac:picMkLst>
        </pc:picChg>
        <pc:picChg chg="add mod">
          <ac:chgData name="Sarthak Sharma" userId="dd0ebc8b-d872-48ba-8333-eb490489084d" providerId="ADAL" clId="{86D88F9C-387E-4BD7-8317-85E7829E15DE}" dt="2022-06-15T13:12:32.796" v="4598" actId="1076"/>
          <ac:picMkLst>
            <pc:docMk/>
            <pc:sldMk cId="2868750682" sldId="318"/>
            <ac:picMk id="7" creationId="{309C4B45-67A4-9DC7-85D6-AECF9EC6DBBC}"/>
          </ac:picMkLst>
        </pc:picChg>
        <pc:picChg chg="add mod">
          <ac:chgData name="Sarthak Sharma" userId="dd0ebc8b-d872-48ba-8333-eb490489084d" providerId="ADAL" clId="{86D88F9C-387E-4BD7-8317-85E7829E15DE}" dt="2022-06-15T13:10:40.535" v="4560" actId="1036"/>
          <ac:picMkLst>
            <pc:docMk/>
            <pc:sldMk cId="2868750682" sldId="318"/>
            <ac:picMk id="8" creationId="{5C55A8D7-8979-EAE3-F001-F6BC2A867A51}"/>
          </ac:picMkLst>
        </pc:picChg>
      </pc:sldChg>
      <pc:sldChg chg="modSp new mod">
        <pc:chgData name="Sarthak Sharma" userId="dd0ebc8b-d872-48ba-8333-eb490489084d" providerId="ADAL" clId="{86D88F9C-387E-4BD7-8317-85E7829E15DE}" dt="2022-06-15T14:47:29.894" v="5651" actId="20577"/>
        <pc:sldMkLst>
          <pc:docMk/>
          <pc:sldMk cId="131469310" sldId="319"/>
        </pc:sldMkLst>
        <pc:spChg chg="mod">
          <ac:chgData name="Sarthak Sharma" userId="dd0ebc8b-d872-48ba-8333-eb490489084d" providerId="ADAL" clId="{86D88F9C-387E-4BD7-8317-85E7829E15DE}" dt="2022-06-15T14:47:29.894" v="5651" actId="20577"/>
          <ac:spMkLst>
            <pc:docMk/>
            <pc:sldMk cId="131469310" sldId="319"/>
            <ac:spMk id="3" creationId="{C9D2AD30-5E1F-3CBF-5654-87D92A77A3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68CA-9E6F-4417-B489-D1457820D9FB}" type="datetimeFigureOut">
              <a:rPr lang="en-US" smtClean="0"/>
              <a:t>2022-06-15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50DCC-BCEA-4380-8522-6997ADE52FFF}" type="slidenum">
              <a:rPr lang="en-US" smtClean="0"/>
              <a:t>‹#›</a:t>
            </a:fld>
            <a:endParaRPr lang="en-US"/>
          </a:p>
        </p:txBody>
      </p:sp>
    </p:spTree>
    <p:extLst>
      <p:ext uri="{BB962C8B-B14F-4D97-AF65-F5344CB8AC3E}">
        <p14:creationId xmlns:p14="http://schemas.microsoft.com/office/powerpoint/2010/main" val="11068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common neighbors divided by average degree.</a:t>
            </a:r>
          </a:p>
        </p:txBody>
      </p:sp>
      <p:sp>
        <p:nvSpPr>
          <p:cNvPr id="4" name="Slide Number Placeholder 3"/>
          <p:cNvSpPr>
            <a:spLocks noGrp="1"/>
          </p:cNvSpPr>
          <p:nvPr>
            <p:ph type="sldNum" sz="quarter" idx="5"/>
          </p:nvPr>
        </p:nvSpPr>
        <p:spPr/>
        <p:txBody>
          <a:bodyPr/>
          <a:lstStyle/>
          <a:p>
            <a:fld id="{48750DCC-BCEA-4380-8522-6997ADE52FFF}" type="slidenum">
              <a:rPr lang="en-US" smtClean="0"/>
              <a:t>19</a:t>
            </a:fld>
            <a:endParaRPr lang="en-US"/>
          </a:p>
        </p:txBody>
      </p:sp>
    </p:spTree>
    <p:extLst>
      <p:ext uri="{BB962C8B-B14F-4D97-AF65-F5344CB8AC3E}">
        <p14:creationId xmlns:p14="http://schemas.microsoft.com/office/powerpoint/2010/main" val="423150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BDB2-2649-FD0A-0D82-B71F53BC9B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83F01-580B-BDA8-1E31-B62878184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0021B-FB8F-FE24-681B-8B7A2E72042D}"/>
              </a:ext>
            </a:extLst>
          </p:cNvPr>
          <p:cNvSpPr>
            <a:spLocks noGrp="1"/>
          </p:cNvSpPr>
          <p:nvPr>
            <p:ph type="dt" sz="half" idx="10"/>
          </p:nvPr>
        </p:nvSpPr>
        <p:spPr/>
        <p:txBody>
          <a:bodyPr/>
          <a:lstStyle/>
          <a:p>
            <a:fld id="{03537CD2-3AD7-491D-8371-2636D36F2322}" type="datetime1">
              <a:rPr lang="en-US" smtClean="0"/>
              <a:t>2022-06-15</a:t>
            </a:fld>
            <a:endParaRPr lang="en-US"/>
          </a:p>
        </p:txBody>
      </p:sp>
      <p:sp>
        <p:nvSpPr>
          <p:cNvPr id="5" name="Footer Placeholder 4">
            <a:extLst>
              <a:ext uri="{FF2B5EF4-FFF2-40B4-BE49-F238E27FC236}">
                <a16:creationId xmlns:a16="http://schemas.microsoft.com/office/drawing/2014/main" id="{E5FC6039-2228-7FD4-9DF6-22B4B72A5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CBC6-6568-0CAE-A77A-D59DB63D3149}"/>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755333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BCB8-3D6D-4E44-619C-B91480158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87826E-3483-4DC2-5279-CEBD8C6CFA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AF20F-ED91-1F94-76AF-D357E2BF9C52}"/>
              </a:ext>
            </a:extLst>
          </p:cNvPr>
          <p:cNvSpPr>
            <a:spLocks noGrp="1"/>
          </p:cNvSpPr>
          <p:nvPr>
            <p:ph type="dt" sz="half" idx="10"/>
          </p:nvPr>
        </p:nvSpPr>
        <p:spPr/>
        <p:txBody>
          <a:bodyPr/>
          <a:lstStyle/>
          <a:p>
            <a:fld id="{E8089645-8071-4512-AD76-FB04C31C32A5}" type="datetime1">
              <a:rPr lang="en-US" smtClean="0"/>
              <a:t>2022-06-15</a:t>
            </a:fld>
            <a:endParaRPr lang="en-US"/>
          </a:p>
        </p:txBody>
      </p:sp>
      <p:sp>
        <p:nvSpPr>
          <p:cNvPr id="5" name="Footer Placeholder 4">
            <a:extLst>
              <a:ext uri="{FF2B5EF4-FFF2-40B4-BE49-F238E27FC236}">
                <a16:creationId xmlns:a16="http://schemas.microsoft.com/office/drawing/2014/main" id="{102CBE1B-2892-F228-AB56-F4B90FF08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4B00-10CA-ED2F-2E16-96FF9CD31BD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1747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8C6D7-9F01-1063-E102-32718572F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01127-D756-9DDE-0254-E1D6E6DD4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F328-C351-8400-8904-F0E741033075}"/>
              </a:ext>
            </a:extLst>
          </p:cNvPr>
          <p:cNvSpPr>
            <a:spLocks noGrp="1"/>
          </p:cNvSpPr>
          <p:nvPr>
            <p:ph type="dt" sz="half" idx="10"/>
          </p:nvPr>
        </p:nvSpPr>
        <p:spPr/>
        <p:txBody>
          <a:bodyPr/>
          <a:lstStyle/>
          <a:p>
            <a:fld id="{D53327FF-8FCC-4A50-9E40-7C578F20B59E}" type="datetime1">
              <a:rPr lang="en-US" smtClean="0"/>
              <a:t>2022-06-15</a:t>
            </a:fld>
            <a:endParaRPr lang="en-US"/>
          </a:p>
        </p:txBody>
      </p:sp>
      <p:sp>
        <p:nvSpPr>
          <p:cNvPr id="5" name="Footer Placeholder 4">
            <a:extLst>
              <a:ext uri="{FF2B5EF4-FFF2-40B4-BE49-F238E27FC236}">
                <a16:creationId xmlns:a16="http://schemas.microsoft.com/office/drawing/2014/main" id="{4A6117A3-26B9-767B-4382-6A42143AC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54888-144B-BECB-4D56-D5B24E368A71}"/>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59024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A826-273D-5BCB-88E6-6ED861AE5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BF68C-6BBE-14F3-DCEF-D2C9CA70C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4BE29-5439-A01B-4BB9-65282D6A52EC}"/>
              </a:ext>
            </a:extLst>
          </p:cNvPr>
          <p:cNvSpPr>
            <a:spLocks noGrp="1"/>
          </p:cNvSpPr>
          <p:nvPr>
            <p:ph type="dt" sz="half" idx="10"/>
          </p:nvPr>
        </p:nvSpPr>
        <p:spPr/>
        <p:txBody>
          <a:bodyPr/>
          <a:lstStyle/>
          <a:p>
            <a:fld id="{D6445DF0-054F-4C79-B17B-24CEE4ABAC45}" type="datetime1">
              <a:rPr lang="en-US" smtClean="0"/>
              <a:t>2022-06-15</a:t>
            </a:fld>
            <a:endParaRPr lang="en-US"/>
          </a:p>
        </p:txBody>
      </p:sp>
      <p:sp>
        <p:nvSpPr>
          <p:cNvPr id="5" name="Footer Placeholder 4">
            <a:extLst>
              <a:ext uri="{FF2B5EF4-FFF2-40B4-BE49-F238E27FC236}">
                <a16:creationId xmlns:a16="http://schemas.microsoft.com/office/drawing/2014/main" id="{9A700C34-32C5-91E8-977F-75A1BDB1E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09E3-B7B3-55BB-B269-05158C441A3A}"/>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66175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695C-48D6-1FA4-A904-1A27ED52C4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90158-8FD5-5834-3D5F-C763FD74F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326B6E-BB21-86D4-9D27-7E4C65FD48BE}"/>
              </a:ext>
            </a:extLst>
          </p:cNvPr>
          <p:cNvSpPr>
            <a:spLocks noGrp="1"/>
          </p:cNvSpPr>
          <p:nvPr>
            <p:ph type="dt" sz="half" idx="10"/>
          </p:nvPr>
        </p:nvSpPr>
        <p:spPr/>
        <p:txBody>
          <a:bodyPr/>
          <a:lstStyle/>
          <a:p>
            <a:fld id="{6DD3A06C-2EEE-42D6-92B1-A296A9E18EAF}" type="datetime1">
              <a:rPr lang="en-US" smtClean="0"/>
              <a:t>2022-06-15</a:t>
            </a:fld>
            <a:endParaRPr lang="en-US"/>
          </a:p>
        </p:txBody>
      </p:sp>
      <p:sp>
        <p:nvSpPr>
          <p:cNvPr id="5" name="Footer Placeholder 4">
            <a:extLst>
              <a:ext uri="{FF2B5EF4-FFF2-40B4-BE49-F238E27FC236}">
                <a16:creationId xmlns:a16="http://schemas.microsoft.com/office/drawing/2014/main" id="{1E9BB0AE-6FC8-FDB6-FB6D-3F32FA0C2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AF5BD-38A6-38E9-EBA0-D8C735EB6D4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48581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97A8-8D16-7C4A-602B-574E97BAC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591DC-1D32-9C3E-7475-70B8AB1D7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2C820A-1259-8DE0-17E3-3B61FDC1D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6D833-267A-3E1A-E963-D2C936340CF7}"/>
              </a:ext>
            </a:extLst>
          </p:cNvPr>
          <p:cNvSpPr>
            <a:spLocks noGrp="1"/>
          </p:cNvSpPr>
          <p:nvPr>
            <p:ph type="dt" sz="half" idx="10"/>
          </p:nvPr>
        </p:nvSpPr>
        <p:spPr/>
        <p:txBody>
          <a:bodyPr/>
          <a:lstStyle/>
          <a:p>
            <a:fld id="{F30B6BEE-69E4-4360-9430-93E588662294}" type="datetime1">
              <a:rPr lang="en-US" smtClean="0"/>
              <a:t>2022-06-15</a:t>
            </a:fld>
            <a:endParaRPr lang="en-US"/>
          </a:p>
        </p:txBody>
      </p:sp>
      <p:sp>
        <p:nvSpPr>
          <p:cNvPr id="6" name="Footer Placeholder 5">
            <a:extLst>
              <a:ext uri="{FF2B5EF4-FFF2-40B4-BE49-F238E27FC236}">
                <a16:creationId xmlns:a16="http://schemas.microsoft.com/office/drawing/2014/main" id="{56EDFE77-96C1-5D12-F3A7-4817EB4F0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F7076-D6E6-5422-0AD0-BEDE9DCCA9EE}"/>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8979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51E2-2F36-C44A-3D52-97F71AE8A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9375F5-EDCF-43DE-C06B-3F6EF4D46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89AB4-FA16-83D5-2AFA-977098E29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51981-3113-C9D3-CD77-B23C11E841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F495E-69D6-B24F-7B21-2E78E8B0A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40A2B1-8888-D501-BCE8-5157B47FBAE5}"/>
              </a:ext>
            </a:extLst>
          </p:cNvPr>
          <p:cNvSpPr>
            <a:spLocks noGrp="1"/>
          </p:cNvSpPr>
          <p:nvPr>
            <p:ph type="dt" sz="half" idx="10"/>
          </p:nvPr>
        </p:nvSpPr>
        <p:spPr/>
        <p:txBody>
          <a:bodyPr/>
          <a:lstStyle/>
          <a:p>
            <a:fld id="{8FB28101-64D3-4257-8D3A-FB225060F427}" type="datetime1">
              <a:rPr lang="en-US" smtClean="0"/>
              <a:t>2022-06-15</a:t>
            </a:fld>
            <a:endParaRPr lang="en-US"/>
          </a:p>
        </p:txBody>
      </p:sp>
      <p:sp>
        <p:nvSpPr>
          <p:cNvPr id="8" name="Footer Placeholder 7">
            <a:extLst>
              <a:ext uri="{FF2B5EF4-FFF2-40B4-BE49-F238E27FC236}">
                <a16:creationId xmlns:a16="http://schemas.microsoft.com/office/drawing/2014/main" id="{F7F53C24-6053-7F89-DA63-4EFED13D8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EC8F46-7382-266E-5385-0AE9FC62B483}"/>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420660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19F5-C81E-8949-332D-7276BEF41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05DD1F-F8BB-7974-8BF6-94AB026B123B}"/>
              </a:ext>
            </a:extLst>
          </p:cNvPr>
          <p:cNvSpPr>
            <a:spLocks noGrp="1"/>
          </p:cNvSpPr>
          <p:nvPr>
            <p:ph type="dt" sz="half" idx="10"/>
          </p:nvPr>
        </p:nvSpPr>
        <p:spPr/>
        <p:txBody>
          <a:bodyPr/>
          <a:lstStyle/>
          <a:p>
            <a:fld id="{92278E99-1A67-4238-A557-F6D8E81CE992}" type="datetime1">
              <a:rPr lang="en-US" smtClean="0"/>
              <a:t>2022-06-15</a:t>
            </a:fld>
            <a:endParaRPr lang="en-US"/>
          </a:p>
        </p:txBody>
      </p:sp>
      <p:sp>
        <p:nvSpPr>
          <p:cNvPr id="4" name="Footer Placeholder 3">
            <a:extLst>
              <a:ext uri="{FF2B5EF4-FFF2-40B4-BE49-F238E27FC236}">
                <a16:creationId xmlns:a16="http://schemas.microsoft.com/office/drawing/2014/main" id="{2514AA43-AF5F-35E7-E2D3-377848216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8D2007-EFEE-79D4-3C93-7E660206828D}"/>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310820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376DF-D7A0-9438-BD8D-949F819EF740}"/>
              </a:ext>
            </a:extLst>
          </p:cNvPr>
          <p:cNvSpPr>
            <a:spLocks noGrp="1"/>
          </p:cNvSpPr>
          <p:nvPr>
            <p:ph type="dt" sz="half" idx="10"/>
          </p:nvPr>
        </p:nvSpPr>
        <p:spPr/>
        <p:txBody>
          <a:bodyPr/>
          <a:lstStyle/>
          <a:p>
            <a:fld id="{E8CE2EA6-4ABC-42EF-9354-DEF20248E513}" type="datetime1">
              <a:rPr lang="en-US" smtClean="0"/>
              <a:t>2022-06-15</a:t>
            </a:fld>
            <a:endParaRPr lang="en-US"/>
          </a:p>
        </p:txBody>
      </p:sp>
      <p:sp>
        <p:nvSpPr>
          <p:cNvPr id="3" name="Footer Placeholder 2">
            <a:extLst>
              <a:ext uri="{FF2B5EF4-FFF2-40B4-BE49-F238E27FC236}">
                <a16:creationId xmlns:a16="http://schemas.microsoft.com/office/drawing/2014/main" id="{5B4A1A7C-86D3-F98B-8251-FCADDA5285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5E9CE7-0A2D-1B66-B7F2-BEAEB676A21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33091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10B3-2330-E418-5368-265009740F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B0370-15F2-6B96-9EB0-41CCBF8E8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C07199-FA46-1388-0A26-9B916274E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9B1F6-14B1-C194-EB63-C4D91CCF3306}"/>
              </a:ext>
            </a:extLst>
          </p:cNvPr>
          <p:cNvSpPr>
            <a:spLocks noGrp="1"/>
          </p:cNvSpPr>
          <p:nvPr>
            <p:ph type="dt" sz="half" idx="10"/>
          </p:nvPr>
        </p:nvSpPr>
        <p:spPr/>
        <p:txBody>
          <a:bodyPr/>
          <a:lstStyle/>
          <a:p>
            <a:fld id="{810FE6F9-E935-49BC-8352-C17EFFD6EF6F}" type="datetime1">
              <a:rPr lang="en-US" smtClean="0"/>
              <a:t>2022-06-15</a:t>
            </a:fld>
            <a:endParaRPr lang="en-US"/>
          </a:p>
        </p:txBody>
      </p:sp>
      <p:sp>
        <p:nvSpPr>
          <p:cNvPr id="6" name="Footer Placeholder 5">
            <a:extLst>
              <a:ext uri="{FF2B5EF4-FFF2-40B4-BE49-F238E27FC236}">
                <a16:creationId xmlns:a16="http://schemas.microsoft.com/office/drawing/2014/main" id="{699CD19F-E969-2AF1-8433-9F4C7003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27EDE-2629-FAAB-D954-28E64E820F6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89516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64DE-998E-8234-2436-511B90B08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FE1D8-76C2-3438-715E-05A12C6A5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7F111-E783-2F16-1070-CE2CC679F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D48A-E125-985C-9BCE-7CF7FA6FA5AA}"/>
              </a:ext>
            </a:extLst>
          </p:cNvPr>
          <p:cNvSpPr>
            <a:spLocks noGrp="1"/>
          </p:cNvSpPr>
          <p:nvPr>
            <p:ph type="dt" sz="half" idx="10"/>
          </p:nvPr>
        </p:nvSpPr>
        <p:spPr/>
        <p:txBody>
          <a:bodyPr/>
          <a:lstStyle/>
          <a:p>
            <a:fld id="{4A6BE727-21BF-45E6-BEAE-7E97D2703394}" type="datetime1">
              <a:rPr lang="en-US" smtClean="0"/>
              <a:t>2022-06-15</a:t>
            </a:fld>
            <a:endParaRPr lang="en-US"/>
          </a:p>
        </p:txBody>
      </p:sp>
      <p:sp>
        <p:nvSpPr>
          <p:cNvPr id="6" name="Footer Placeholder 5">
            <a:extLst>
              <a:ext uri="{FF2B5EF4-FFF2-40B4-BE49-F238E27FC236}">
                <a16:creationId xmlns:a16="http://schemas.microsoft.com/office/drawing/2014/main" id="{64F3FDB3-F517-9745-F555-6B78B28B4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F4873-39D2-576B-3634-93D72A43B75F}"/>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4289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FB2A0-15A4-6165-12E0-E5C2FA60F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40C13-59C3-6FA1-24C6-8DE399F13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6376C-C582-A0CF-43F3-32CC6FBD4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6A6E7-76F5-4BD5-AA20-DEE2A2EBF4B7}" type="datetime1">
              <a:rPr lang="en-US" smtClean="0"/>
              <a:t>2022-06-15</a:t>
            </a:fld>
            <a:endParaRPr lang="en-US"/>
          </a:p>
        </p:txBody>
      </p:sp>
      <p:sp>
        <p:nvSpPr>
          <p:cNvPr id="5" name="Footer Placeholder 4">
            <a:extLst>
              <a:ext uri="{FF2B5EF4-FFF2-40B4-BE49-F238E27FC236}">
                <a16:creationId xmlns:a16="http://schemas.microsoft.com/office/drawing/2014/main" id="{FB7059BC-4EF1-3AA8-2C46-61BCD260C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57C70-4F6B-22F0-9AA3-9BB2E95B2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22F74-A866-419C-92ED-E5DF8F102E78}" type="slidenum">
              <a:rPr lang="en-US" smtClean="0"/>
              <a:t>‹#›</a:t>
            </a:fld>
            <a:endParaRPr lang="en-US"/>
          </a:p>
        </p:txBody>
      </p:sp>
    </p:spTree>
    <p:extLst>
      <p:ext uri="{BB962C8B-B14F-4D97-AF65-F5344CB8AC3E}">
        <p14:creationId xmlns:p14="http://schemas.microsoft.com/office/powerpoint/2010/main" val="3379595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91FE-6588-1074-3188-4FD47E6261E4}"/>
              </a:ext>
            </a:extLst>
          </p:cNvPr>
          <p:cNvSpPr>
            <a:spLocks noGrp="1"/>
          </p:cNvSpPr>
          <p:nvPr>
            <p:ph type="ctrTitle"/>
          </p:nvPr>
        </p:nvSpPr>
        <p:spPr/>
        <p:txBody>
          <a:bodyPr>
            <a:noAutofit/>
          </a:bodyPr>
          <a:lstStyle/>
          <a:p>
            <a:r>
              <a:rPr lang="en-US" sz="8000" b="1" i="1" dirty="0"/>
              <a:t>Graph Representation Learning</a:t>
            </a:r>
          </a:p>
        </p:txBody>
      </p:sp>
      <p:sp>
        <p:nvSpPr>
          <p:cNvPr id="3" name="Subtitle 2">
            <a:extLst>
              <a:ext uri="{FF2B5EF4-FFF2-40B4-BE49-F238E27FC236}">
                <a16:creationId xmlns:a16="http://schemas.microsoft.com/office/drawing/2014/main" id="{C85DC4B1-3E73-F5E7-2DDA-55DC69DEBA65}"/>
              </a:ext>
            </a:extLst>
          </p:cNvPr>
          <p:cNvSpPr>
            <a:spLocks noGrp="1"/>
          </p:cNvSpPr>
          <p:nvPr>
            <p:ph type="subTitle" idx="1"/>
          </p:nvPr>
        </p:nvSpPr>
        <p:spPr>
          <a:xfrm>
            <a:off x="1524000" y="4030824"/>
            <a:ext cx="9144000" cy="1226976"/>
          </a:xfrm>
        </p:spPr>
        <p:txBody>
          <a:bodyPr>
            <a:normAutofit/>
          </a:bodyPr>
          <a:lstStyle/>
          <a:p>
            <a:r>
              <a:rPr lang="en-US" sz="5000" b="0" i="0" u="none" strike="noStrike" baseline="0" dirty="0">
                <a:latin typeface="CMCSC10"/>
              </a:rPr>
              <a:t>William L. Hamilton</a:t>
            </a:r>
            <a:endParaRPr lang="en-US" sz="5000" dirty="0"/>
          </a:p>
        </p:txBody>
      </p:sp>
      <p:sp>
        <p:nvSpPr>
          <p:cNvPr id="4" name="Slide Number Placeholder 3">
            <a:extLst>
              <a:ext uri="{FF2B5EF4-FFF2-40B4-BE49-F238E27FC236}">
                <a16:creationId xmlns:a16="http://schemas.microsoft.com/office/drawing/2014/main" id="{C114F886-09D6-2D20-4E58-AFE807F8F5E3}"/>
              </a:ext>
            </a:extLst>
          </p:cNvPr>
          <p:cNvSpPr>
            <a:spLocks noGrp="1"/>
          </p:cNvSpPr>
          <p:nvPr>
            <p:ph type="sldNum" sz="quarter" idx="12"/>
          </p:nvPr>
        </p:nvSpPr>
        <p:spPr/>
        <p:txBody>
          <a:bodyPr/>
          <a:lstStyle/>
          <a:p>
            <a:fld id="{06A22F74-A866-419C-92ED-E5DF8F102E78}" type="slidenum">
              <a:rPr lang="en-US" smtClean="0"/>
              <a:t>1</a:t>
            </a:fld>
            <a:endParaRPr lang="en-US"/>
          </a:p>
        </p:txBody>
      </p:sp>
    </p:spTree>
    <p:extLst>
      <p:ext uri="{BB962C8B-B14F-4D97-AF65-F5344CB8AC3E}">
        <p14:creationId xmlns:p14="http://schemas.microsoft.com/office/powerpoint/2010/main" val="318839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5F5A-A583-A3DB-302D-90AADB6507CC}"/>
              </a:ext>
            </a:extLst>
          </p:cNvPr>
          <p:cNvSpPr>
            <a:spLocks noGrp="1"/>
          </p:cNvSpPr>
          <p:nvPr>
            <p:ph type="title"/>
          </p:nvPr>
        </p:nvSpPr>
        <p:spPr/>
        <p:txBody>
          <a:bodyPr/>
          <a:lstStyle/>
          <a:p>
            <a:r>
              <a:rPr lang="en-US" dirty="0"/>
              <a:t>Machine learning on graphs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D4D507-B992-3611-E7C0-5E296C04EF95}"/>
                  </a:ext>
                </a:extLst>
              </p:cNvPr>
              <p:cNvSpPr>
                <a:spLocks noGrp="1"/>
              </p:cNvSpPr>
              <p:nvPr>
                <p:ph idx="1"/>
              </p:nvPr>
            </p:nvSpPr>
            <p:spPr/>
            <p:txBody>
              <a:bodyPr/>
              <a:lstStyle/>
              <a:p>
                <a:pPr marL="0" indent="0">
                  <a:buNone/>
                </a:pPr>
                <a:r>
                  <a:rPr lang="en-US" dirty="0"/>
                  <a:t>(3) </a:t>
                </a:r>
                <a:r>
                  <a:rPr lang="en-US" b="1" dirty="0"/>
                  <a:t>Clustering and community detection</a:t>
                </a:r>
                <a:r>
                  <a:rPr lang="en-US" dirty="0"/>
                  <a:t>:</a:t>
                </a:r>
              </a:p>
              <a:p>
                <a:r>
                  <a:rPr lang="en-US" dirty="0"/>
                  <a:t>Given: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r>
                  <a:rPr lang="en-US" dirty="0"/>
                  <a:t>.</a:t>
                </a:r>
              </a:p>
              <a:p>
                <a:r>
                  <a:rPr lang="en-US" dirty="0"/>
                  <a:t>Infer: latent community structures.</a:t>
                </a:r>
              </a:p>
              <a:p>
                <a:r>
                  <a:rPr lang="en-US" dirty="0"/>
                  <a:t>Example: Graph where researchers are nodes. Link between two researchers if they co-author a research paper. Find communities.</a:t>
                </a:r>
              </a:p>
            </p:txBody>
          </p:sp>
        </mc:Choice>
        <mc:Fallback xmlns="">
          <p:sp>
            <p:nvSpPr>
              <p:cNvPr id="3" name="Content Placeholder 2">
                <a:extLst>
                  <a:ext uri="{FF2B5EF4-FFF2-40B4-BE49-F238E27FC236}">
                    <a16:creationId xmlns:a16="http://schemas.microsoft.com/office/drawing/2014/main" id="{C0D4D507-B992-3611-E7C0-5E296C04EF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712EF5-BCE9-1803-F1DE-05BABB8704A7}"/>
              </a:ext>
            </a:extLst>
          </p:cNvPr>
          <p:cNvSpPr>
            <a:spLocks noGrp="1"/>
          </p:cNvSpPr>
          <p:nvPr>
            <p:ph type="sldNum" sz="quarter" idx="12"/>
          </p:nvPr>
        </p:nvSpPr>
        <p:spPr/>
        <p:txBody>
          <a:bodyPr/>
          <a:lstStyle/>
          <a:p>
            <a:fld id="{06A22F74-A866-419C-92ED-E5DF8F102E78}" type="slidenum">
              <a:rPr lang="en-US" smtClean="0"/>
              <a:t>10</a:t>
            </a:fld>
            <a:endParaRPr lang="en-US"/>
          </a:p>
        </p:txBody>
      </p:sp>
    </p:spTree>
    <p:extLst>
      <p:ext uri="{BB962C8B-B14F-4D97-AF65-F5344CB8AC3E}">
        <p14:creationId xmlns:p14="http://schemas.microsoft.com/office/powerpoint/2010/main" val="230729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4507-DA47-93B6-F6DB-44A34BA8E419}"/>
              </a:ext>
            </a:extLst>
          </p:cNvPr>
          <p:cNvSpPr>
            <a:spLocks noGrp="1"/>
          </p:cNvSpPr>
          <p:nvPr>
            <p:ph type="title"/>
          </p:nvPr>
        </p:nvSpPr>
        <p:spPr>
          <a:xfrm>
            <a:off x="838200" y="365126"/>
            <a:ext cx="10515600" cy="875846"/>
          </a:xfrm>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87426B4F-5979-83B8-B5C8-1A3A83E8A665}"/>
              </a:ext>
            </a:extLst>
          </p:cNvPr>
          <p:cNvSpPr>
            <a:spLocks noGrp="1"/>
          </p:cNvSpPr>
          <p:nvPr>
            <p:ph idx="1"/>
          </p:nvPr>
        </p:nvSpPr>
        <p:spPr>
          <a:xfrm>
            <a:off x="587829" y="1334278"/>
            <a:ext cx="10765971" cy="4935893"/>
          </a:xfrm>
        </p:spPr>
        <p:txBody>
          <a:bodyPr>
            <a:normAutofit fontScale="92500" lnSpcReduction="20000"/>
          </a:bodyPr>
          <a:lstStyle/>
          <a:p>
            <a:pPr marL="0" indent="0">
              <a:buNone/>
            </a:pPr>
            <a:r>
              <a:rPr lang="en-US" dirty="0"/>
              <a:t>(4) </a:t>
            </a:r>
            <a:r>
              <a:rPr lang="en-US" b="1" dirty="0"/>
              <a:t>Graph classification, regression, and clustering:</a:t>
            </a:r>
          </a:p>
          <a:p>
            <a:r>
              <a:rPr lang="en-US" dirty="0"/>
              <a:t>Perform task on multiple entire graphs.</a:t>
            </a:r>
          </a:p>
          <a:p>
            <a:r>
              <a:rPr lang="en-US" dirty="0"/>
              <a:t>Embeddings about nodes, edges, graphs, etc.</a:t>
            </a:r>
          </a:p>
          <a:p>
            <a:r>
              <a:rPr lang="en-US" dirty="0"/>
              <a:t>Examples:</a:t>
            </a:r>
          </a:p>
          <a:p>
            <a:pPr lvl="1"/>
            <a:r>
              <a:rPr lang="en-US" dirty="0"/>
              <a:t>Graphs representing molecules’ structures: </a:t>
            </a:r>
            <a:r>
              <a:rPr lang="en-US" b="1" dirty="0"/>
              <a:t>regression</a:t>
            </a:r>
            <a:r>
              <a:rPr lang="en-US" dirty="0"/>
              <a:t> to predict molecules’ toxicity or solubility.</a:t>
            </a:r>
          </a:p>
          <a:p>
            <a:pPr lvl="1"/>
            <a:r>
              <a:rPr lang="en-US" dirty="0"/>
              <a:t>Graphs representing programs’ syntax and data flow: </a:t>
            </a:r>
            <a:r>
              <a:rPr lang="en-US" b="1" dirty="0"/>
              <a:t>classify</a:t>
            </a:r>
            <a:r>
              <a:rPr lang="en-US" dirty="0"/>
              <a:t> programs as malicious or not.</a:t>
            </a:r>
          </a:p>
          <a:p>
            <a:r>
              <a:rPr lang="en-US" dirty="0"/>
              <a:t>Make independent predictions specific to each graph.</a:t>
            </a:r>
          </a:p>
          <a:p>
            <a:r>
              <a:rPr lang="en-US" dirty="0"/>
              <a:t>Each graph is independent and identically distributed data point.</a:t>
            </a:r>
          </a:p>
          <a:p>
            <a:r>
              <a:rPr lang="en-US" b="1" dirty="0"/>
              <a:t>Graph clustering</a:t>
            </a:r>
            <a:r>
              <a:rPr lang="en-US" dirty="0"/>
              <a:t>: learn an unsupervised measure of similarity between pairs of graphs.</a:t>
            </a:r>
          </a:p>
          <a:p>
            <a:r>
              <a:rPr lang="en-US" b="1" dirty="0"/>
              <a:t>Challenge</a:t>
            </a:r>
            <a:r>
              <a:rPr lang="en-US" dirty="0"/>
              <a:t>: Defining useful features that take into account the relational structure within each graph.</a:t>
            </a:r>
          </a:p>
        </p:txBody>
      </p:sp>
      <p:sp>
        <p:nvSpPr>
          <p:cNvPr id="4" name="Slide Number Placeholder 3">
            <a:extLst>
              <a:ext uri="{FF2B5EF4-FFF2-40B4-BE49-F238E27FC236}">
                <a16:creationId xmlns:a16="http://schemas.microsoft.com/office/drawing/2014/main" id="{53CA33D1-99A1-1C2C-6F44-DDA77082393A}"/>
              </a:ext>
            </a:extLst>
          </p:cNvPr>
          <p:cNvSpPr>
            <a:spLocks noGrp="1"/>
          </p:cNvSpPr>
          <p:nvPr>
            <p:ph type="sldNum" sz="quarter" idx="12"/>
          </p:nvPr>
        </p:nvSpPr>
        <p:spPr/>
        <p:txBody>
          <a:bodyPr/>
          <a:lstStyle/>
          <a:p>
            <a:fld id="{06A22F74-A866-419C-92ED-E5DF8F102E78}" type="slidenum">
              <a:rPr lang="en-US" smtClean="0"/>
              <a:t>11</a:t>
            </a:fld>
            <a:endParaRPr lang="en-US"/>
          </a:p>
        </p:txBody>
      </p:sp>
    </p:spTree>
    <p:extLst>
      <p:ext uri="{BB962C8B-B14F-4D97-AF65-F5344CB8AC3E}">
        <p14:creationId xmlns:p14="http://schemas.microsoft.com/office/powerpoint/2010/main" val="424333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D492-B2E2-5134-744E-52B28D93E3F4}"/>
              </a:ext>
            </a:extLst>
          </p:cNvPr>
          <p:cNvSpPr>
            <a:spLocks noGrp="1"/>
          </p:cNvSpPr>
          <p:nvPr>
            <p:ph type="ctrTitle"/>
          </p:nvPr>
        </p:nvSpPr>
        <p:spPr/>
        <p:txBody>
          <a:bodyPr>
            <a:normAutofit fontScale="90000"/>
          </a:bodyPr>
          <a:lstStyle/>
          <a:p>
            <a:r>
              <a:rPr lang="en-US" dirty="0"/>
              <a:t>Chapter 2: </a:t>
            </a:r>
            <a:br>
              <a:rPr lang="en-US" dirty="0"/>
            </a:br>
            <a:r>
              <a:rPr lang="en-US" dirty="0"/>
              <a:t>Background and Traditional</a:t>
            </a:r>
            <a:br>
              <a:rPr lang="en-US" dirty="0"/>
            </a:br>
            <a:r>
              <a:rPr lang="en-US" dirty="0"/>
              <a:t>Approaches</a:t>
            </a:r>
          </a:p>
        </p:txBody>
      </p:sp>
      <p:sp>
        <p:nvSpPr>
          <p:cNvPr id="3" name="Subtitle 2">
            <a:extLst>
              <a:ext uri="{FF2B5EF4-FFF2-40B4-BE49-F238E27FC236}">
                <a16:creationId xmlns:a16="http://schemas.microsoft.com/office/drawing/2014/main" id="{362DF9B1-B42A-97D7-63D3-AF41D189D83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04A4CAC-CEB6-FA90-EFED-251AAFCF7524}"/>
              </a:ext>
            </a:extLst>
          </p:cNvPr>
          <p:cNvSpPr>
            <a:spLocks noGrp="1"/>
          </p:cNvSpPr>
          <p:nvPr>
            <p:ph type="sldNum" sz="quarter" idx="12"/>
          </p:nvPr>
        </p:nvSpPr>
        <p:spPr/>
        <p:txBody>
          <a:bodyPr/>
          <a:lstStyle/>
          <a:p>
            <a:fld id="{06A22F74-A866-419C-92ED-E5DF8F102E78}" type="slidenum">
              <a:rPr lang="en-US" smtClean="0"/>
              <a:t>12</a:t>
            </a:fld>
            <a:endParaRPr lang="en-US"/>
          </a:p>
        </p:txBody>
      </p:sp>
    </p:spTree>
    <p:extLst>
      <p:ext uri="{BB962C8B-B14F-4D97-AF65-F5344CB8AC3E}">
        <p14:creationId xmlns:p14="http://schemas.microsoft.com/office/powerpoint/2010/main" val="218609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44D6-9E6D-909D-FD21-EFAD580A8892}"/>
              </a:ext>
            </a:extLst>
          </p:cNvPr>
          <p:cNvSpPr>
            <a:spLocks noGrp="1"/>
          </p:cNvSpPr>
          <p:nvPr>
            <p:ph type="title"/>
          </p:nvPr>
        </p:nvSpPr>
        <p:spPr>
          <a:xfrm>
            <a:off x="838200" y="243828"/>
            <a:ext cx="10515600" cy="894508"/>
          </a:xfrm>
        </p:spPr>
        <p:txBody>
          <a:bodyPr/>
          <a:lstStyle/>
          <a:p>
            <a:r>
              <a:rPr lang="en-US" dirty="0"/>
              <a:t>Graph Statistics and Kernel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3A629F-2DA9-7933-AD83-81253639553F}"/>
                  </a:ext>
                </a:extLst>
              </p:cNvPr>
              <p:cNvSpPr>
                <a:spLocks noGrp="1"/>
              </p:cNvSpPr>
              <p:nvPr>
                <p:ph idx="1"/>
              </p:nvPr>
            </p:nvSpPr>
            <p:spPr>
              <a:xfrm>
                <a:off x="419879" y="1138336"/>
                <a:ext cx="11243386" cy="5327778"/>
              </a:xfrm>
            </p:spPr>
            <p:txBody>
              <a:bodyPr>
                <a:normAutofit fontScale="92500" lnSpcReduction="10000"/>
              </a:bodyPr>
              <a:lstStyle/>
              <a:p>
                <a:pPr marL="0" indent="0">
                  <a:buNone/>
                </a:pPr>
                <a:r>
                  <a:rPr lang="en-US" b="1" dirty="0"/>
                  <a:t>(1) Node-level statistics and features:</a:t>
                </a:r>
              </a:p>
              <a:p>
                <a:r>
                  <a:rPr lang="en-US" b="1" dirty="0"/>
                  <a:t>Node degree</a:t>
                </a:r>
                <a:r>
                  <a:rPr lang="en-US" dirty="0"/>
                  <a:t>: number of edges incident to a node.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b="0" dirty="0"/>
              </a:p>
              <a:p>
                <a:r>
                  <a:rPr lang="en-US" b="1" dirty="0"/>
                  <a:t>Node centrality</a:t>
                </a:r>
                <a:r>
                  <a:rPr lang="en-US" dirty="0"/>
                  <a:t>: measures importance of node. Example: eigenvector centrality: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m:rPr>
                              <m:lit/>
                            </m:rPr>
                            <a:rPr lang="en-US" b="0" i="1" smtClean="0">
                              <a:latin typeface="Cambria Math" panose="02040503050406030204" pitchFamily="18" charset="0"/>
                            </a:rPr>
                            <m:t> </m:t>
                          </m:r>
                        </m:num>
                        <m:den>
                          <m:r>
                            <a:rPr lang="en-US" b="0" i="1" smtClean="0">
                              <a:latin typeface="Cambria Math" panose="02040503050406030204" pitchFamily="18" charset="0"/>
                            </a:rPr>
                            <m:t>𝜆</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m:t>
                      </m:r>
                    </m:oMath>
                  </m:oMathPara>
                </a14:m>
                <a:endParaRPr lang="en-US" dirty="0"/>
              </a:p>
              <a:p>
                <a:r>
                  <a:rPr lang="en-US" b="1" dirty="0"/>
                  <a:t>Clustering coefficient</a:t>
                </a:r>
                <a:r>
                  <a:rPr lang="en-US" dirty="0"/>
                  <a:t>: measures the proportion of closed triangles in a node's local neighborhood.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e>
                          </m:d>
                        </m:num>
                        <m:den>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𝑑</m:t>
                                        </m:r>
                                      </m:e>
                                      <m:sub>
                                        <m:r>
                                          <m:rPr>
                                            <m:brk m:alnAt="7"/>
                                          </m:rPr>
                                          <a:rPr lang="en-US" b="0" i="1" smtClean="0">
                                            <a:latin typeface="Cambria Math" panose="02040503050406030204" pitchFamily="18" charset="0"/>
                                          </a:rPr>
                                          <m:t>𝑢</m:t>
                                        </m:r>
                                      </m:sub>
                                    </m:sSub>
                                  </m:e>
                                </m:mr>
                                <m:mr>
                                  <m:e>
                                    <m:r>
                                      <a:rPr lang="en-US" b="0" i="1" smtClean="0">
                                        <a:latin typeface="Cambria Math" panose="02040503050406030204" pitchFamily="18" charset="0"/>
                                      </a:rPr>
                                      <m:t>2</m:t>
                                    </m:r>
                                  </m:e>
                                </m:mr>
                              </m:m>
                            </m:e>
                          </m:d>
                        </m:den>
                      </m:f>
                    </m:oMath>
                  </m:oMathPara>
                </a14:m>
                <a:endParaRPr lang="en-US" dirty="0"/>
              </a:p>
            </p:txBody>
          </p:sp>
        </mc:Choice>
        <mc:Fallback xmlns="">
          <p:sp>
            <p:nvSpPr>
              <p:cNvPr id="3" name="Content Placeholder 2">
                <a:extLst>
                  <a:ext uri="{FF2B5EF4-FFF2-40B4-BE49-F238E27FC236}">
                    <a16:creationId xmlns:a16="http://schemas.microsoft.com/office/drawing/2014/main" id="{F03A629F-2DA9-7933-AD83-81253639553F}"/>
                  </a:ext>
                </a:extLst>
              </p:cNvPr>
              <p:cNvSpPr>
                <a:spLocks noGrp="1" noRot="1" noChangeAspect="1" noMove="1" noResize="1" noEditPoints="1" noAdjustHandles="1" noChangeArrowheads="1" noChangeShapeType="1" noTextEdit="1"/>
              </p:cNvSpPr>
              <p:nvPr>
                <p:ph idx="1"/>
              </p:nvPr>
            </p:nvSpPr>
            <p:spPr>
              <a:xfrm>
                <a:off x="419879" y="1138336"/>
                <a:ext cx="11243386" cy="5327778"/>
              </a:xfrm>
              <a:blipFill>
                <a:blip r:embed="rId2"/>
                <a:stretch>
                  <a:fillRect l="-976" t="-2403" r="-2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C6930C-7AE4-E0B1-B83C-B3547EA4D0DE}"/>
              </a:ext>
            </a:extLst>
          </p:cNvPr>
          <p:cNvSpPr>
            <a:spLocks noGrp="1"/>
          </p:cNvSpPr>
          <p:nvPr>
            <p:ph type="sldNum" sz="quarter" idx="12"/>
          </p:nvPr>
        </p:nvSpPr>
        <p:spPr/>
        <p:txBody>
          <a:bodyPr/>
          <a:lstStyle/>
          <a:p>
            <a:fld id="{06A22F74-A866-419C-92ED-E5DF8F102E78}" type="slidenum">
              <a:rPr lang="en-US" smtClean="0"/>
              <a:t>13</a:t>
            </a:fld>
            <a:endParaRPr lang="en-US"/>
          </a:p>
        </p:txBody>
      </p:sp>
    </p:spTree>
    <p:extLst>
      <p:ext uri="{BB962C8B-B14F-4D97-AF65-F5344CB8AC3E}">
        <p14:creationId xmlns:p14="http://schemas.microsoft.com/office/powerpoint/2010/main" val="209763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5568-6AC6-8EB2-2D54-0889A3921E89}"/>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5D308A54-8A15-7520-5DF1-194EA9512D79}"/>
              </a:ext>
            </a:extLst>
          </p:cNvPr>
          <p:cNvSpPr>
            <a:spLocks noGrp="1"/>
          </p:cNvSpPr>
          <p:nvPr>
            <p:ph idx="1"/>
          </p:nvPr>
        </p:nvSpPr>
        <p:spPr/>
        <p:txBody>
          <a:bodyPr>
            <a:normAutofit/>
          </a:bodyPr>
          <a:lstStyle/>
          <a:p>
            <a:r>
              <a:rPr lang="en-US" b="1" dirty="0"/>
              <a:t>Closed triangles, ego graphs, and motifs:</a:t>
            </a:r>
            <a:endParaRPr lang="en-US" dirty="0"/>
          </a:p>
          <a:p>
            <a:pPr lvl="1"/>
            <a:r>
              <a:rPr lang="en-US" b="1" dirty="0"/>
              <a:t>Ego graph of a node</a:t>
            </a:r>
            <a:r>
              <a:rPr lang="en-US" dirty="0"/>
              <a:t>: subgraph containing that node, its neighbors, and all the edges between nodes in its neighborhood. </a:t>
            </a:r>
            <a:r>
              <a:rPr lang="en-US" dirty="0">
                <a:solidFill>
                  <a:srgbClr val="FF0000"/>
                </a:solidFill>
              </a:rPr>
              <a:t>(include figure)</a:t>
            </a:r>
          </a:p>
          <a:p>
            <a:pPr lvl="1"/>
            <a:r>
              <a:rPr lang="en-US" b="1" dirty="0"/>
              <a:t>Motifs or graphlets within a node's ego graph</a:t>
            </a:r>
            <a:r>
              <a:rPr lang="en-US" dirty="0"/>
              <a:t>: rather than just counting triangles, we could consider more complex structures, such as cycles of particular length. We could characterize nodes by counts of how often these different motifs occur in their ego graph. </a:t>
            </a:r>
            <a:r>
              <a:rPr lang="en-US" dirty="0">
                <a:solidFill>
                  <a:srgbClr val="FF0000"/>
                </a:solidFill>
              </a:rPr>
              <a:t>(include figure)</a:t>
            </a:r>
          </a:p>
        </p:txBody>
      </p:sp>
      <p:sp>
        <p:nvSpPr>
          <p:cNvPr id="4" name="Slide Number Placeholder 3">
            <a:extLst>
              <a:ext uri="{FF2B5EF4-FFF2-40B4-BE49-F238E27FC236}">
                <a16:creationId xmlns:a16="http://schemas.microsoft.com/office/drawing/2014/main" id="{95CEC87C-BB02-70BF-1C09-99E382B1B96F}"/>
              </a:ext>
            </a:extLst>
          </p:cNvPr>
          <p:cNvSpPr>
            <a:spLocks noGrp="1"/>
          </p:cNvSpPr>
          <p:nvPr>
            <p:ph type="sldNum" sz="quarter" idx="12"/>
          </p:nvPr>
        </p:nvSpPr>
        <p:spPr/>
        <p:txBody>
          <a:bodyPr/>
          <a:lstStyle/>
          <a:p>
            <a:fld id="{06A22F74-A866-419C-92ED-E5DF8F102E78}" type="slidenum">
              <a:rPr lang="en-US" smtClean="0"/>
              <a:t>14</a:t>
            </a:fld>
            <a:endParaRPr lang="en-US"/>
          </a:p>
        </p:txBody>
      </p:sp>
    </p:spTree>
    <p:extLst>
      <p:ext uri="{BB962C8B-B14F-4D97-AF65-F5344CB8AC3E}">
        <p14:creationId xmlns:p14="http://schemas.microsoft.com/office/powerpoint/2010/main" val="338156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5616-392A-F028-B760-3757DE3A56EF}"/>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D22546E2-529C-B1C4-C704-901E699038A7}"/>
              </a:ext>
            </a:extLst>
          </p:cNvPr>
          <p:cNvSpPr>
            <a:spLocks noGrp="1"/>
          </p:cNvSpPr>
          <p:nvPr>
            <p:ph idx="1"/>
          </p:nvPr>
        </p:nvSpPr>
        <p:spPr/>
        <p:txBody>
          <a:bodyPr>
            <a:normAutofit/>
          </a:bodyPr>
          <a:lstStyle/>
          <a:p>
            <a:pPr marL="0" indent="0">
              <a:buNone/>
            </a:pPr>
            <a:r>
              <a:rPr lang="en-US" b="1" dirty="0"/>
              <a:t>(2) Graph-level features and graph kernels:</a:t>
            </a:r>
            <a:endParaRPr lang="en-US" dirty="0"/>
          </a:p>
          <a:p>
            <a:r>
              <a:rPr lang="en-US" b="1" dirty="0"/>
              <a:t>Bag of nodes:</a:t>
            </a:r>
            <a:endParaRPr lang="en-US" dirty="0"/>
          </a:p>
          <a:p>
            <a:pPr lvl="1"/>
            <a:r>
              <a:rPr lang="en-US" dirty="0"/>
              <a:t>Aggregate of node-level statistics, used as a graph-level representation.</a:t>
            </a:r>
          </a:p>
          <a:p>
            <a:pPr lvl="1"/>
            <a:r>
              <a:rPr lang="en-US" dirty="0"/>
              <a:t>Algorithm is independent of node ordering.</a:t>
            </a:r>
          </a:p>
          <a:p>
            <a:pPr lvl="1"/>
            <a:r>
              <a:rPr lang="en-US" i="1" dirty="0"/>
              <a:t>Disadvantage</a:t>
            </a:r>
            <a:r>
              <a:rPr lang="en-US" dirty="0"/>
              <a:t>: entirely based upon local node-level information. May miss important global properties in the graph.</a:t>
            </a:r>
          </a:p>
          <a:p>
            <a:r>
              <a:rPr lang="en-US" b="1" dirty="0" err="1"/>
              <a:t>Weisfeiler</a:t>
            </a:r>
            <a:r>
              <a:rPr lang="en-US" b="1" dirty="0"/>
              <a:t>-Lehman kernel</a:t>
            </a:r>
            <a:r>
              <a:rPr lang="en-US" dirty="0"/>
              <a:t>:</a:t>
            </a:r>
          </a:p>
          <a:p>
            <a:pPr lvl="1"/>
            <a:r>
              <a:rPr lang="en-US" i="1" dirty="0"/>
              <a:t>Iterative neighborhood aggregation:</a:t>
            </a:r>
            <a:r>
              <a:rPr lang="en-US" dirty="0"/>
              <a:t> Extract node-level features that contain more information than just their local ego graph. Aggregate these richer features into a graph-level representation.</a:t>
            </a:r>
          </a:p>
        </p:txBody>
      </p:sp>
      <p:sp>
        <p:nvSpPr>
          <p:cNvPr id="4" name="Slide Number Placeholder 3">
            <a:extLst>
              <a:ext uri="{FF2B5EF4-FFF2-40B4-BE49-F238E27FC236}">
                <a16:creationId xmlns:a16="http://schemas.microsoft.com/office/drawing/2014/main" id="{A7B4C800-F2D7-D613-6B34-58B169A98016}"/>
              </a:ext>
            </a:extLst>
          </p:cNvPr>
          <p:cNvSpPr>
            <a:spLocks noGrp="1"/>
          </p:cNvSpPr>
          <p:nvPr>
            <p:ph type="sldNum" sz="quarter" idx="12"/>
          </p:nvPr>
        </p:nvSpPr>
        <p:spPr/>
        <p:txBody>
          <a:bodyPr/>
          <a:lstStyle/>
          <a:p>
            <a:fld id="{06A22F74-A866-419C-92ED-E5DF8F102E78}" type="slidenum">
              <a:rPr lang="en-US" smtClean="0"/>
              <a:t>15</a:t>
            </a:fld>
            <a:endParaRPr lang="en-US"/>
          </a:p>
        </p:txBody>
      </p:sp>
    </p:spTree>
    <p:extLst>
      <p:ext uri="{BB962C8B-B14F-4D97-AF65-F5344CB8AC3E}">
        <p14:creationId xmlns:p14="http://schemas.microsoft.com/office/powerpoint/2010/main" val="323578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5AEA-C5AC-E766-0A50-7F6470EF1F44}"/>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4929EEA4-E9D4-9389-C794-8F198C5A9F0D}"/>
              </a:ext>
            </a:extLst>
          </p:cNvPr>
          <p:cNvSpPr>
            <a:spLocks noGrp="1"/>
          </p:cNvSpPr>
          <p:nvPr>
            <p:ph idx="1"/>
          </p:nvPr>
        </p:nvSpPr>
        <p:spPr>
          <a:xfrm>
            <a:off x="289250" y="1825625"/>
            <a:ext cx="4907902" cy="4351338"/>
          </a:xfrm>
        </p:spPr>
        <p:txBody>
          <a:bodyPr/>
          <a:lstStyle/>
          <a:p>
            <a:r>
              <a:rPr lang="en-US" b="1" dirty="0"/>
              <a:t>Graphlets and path-based methods:</a:t>
            </a:r>
            <a:endParaRPr lang="en-US" dirty="0"/>
          </a:p>
          <a:p>
            <a:pPr lvl="1"/>
            <a:r>
              <a:rPr lang="en-US" b="1" i="1" dirty="0"/>
              <a:t>Graphlets</a:t>
            </a:r>
            <a:r>
              <a:rPr lang="en-US" dirty="0"/>
              <a:t>: small subgraph structures. </a:t>
            </a:r>
            <a:r>
              <a:rPr lang="en-US" b="1" dirty="0"/>
              <a:t>Challenge</a:t>
            </a:r>
            <a:r>
              <a:rPr lang="en-US" dirty="0"/>
              <a:t>: counting these is a combinatorically difficult problem.</a:t>
            </a:r>
          </a:p>
          <a:p>
            <a:pPr lvl="1"/>
            <a:r>
              <a:rPr lang="en-US" b="1" i="1" dirty="0"/>
              <a:t>Path-based methods</a:t>
            </a:r>
            <a:r>
              <a:rPr lang="en-US" dirty="0"/>
              <a:t>: Examine different kinds of paths that occur in a graph.</a:t>
            </a:r>
          </a:p>
          <a:p>
            <a:r>
              <a:rPr lang="en-US" dirty="0">
                <a:solidFill>
                  <a:srgbClr val="FF0000"/>
                </a:solidFill>
              </a:rPr>
              <a:t>Describe kernel methods of graphs. Check blogs,</a:t>
            </a:r>
          </a:p>
        </p:txBody>
      </p:sp>
      <p:sp>
        <p:nvSpPr>
          <p:cNvPr id="4" name="Slide Number Placeholder 3">
            <a:extLst>
              <a:ext uri="{FF2B5EF4-FFF2-40B4-BE49-F238E27FC236}">
                <a16:creationId xmlns:a16="http://schemas.microsoft.com/office/drawing/2014/main" id="{75F468CF-F39B-2AC7-7946-0354F006FB64}"/>
              </a:ext>
            </a:extLst>
          </p:cNvPr>
          <p:cNvSpPr>
            <a:spLocks noGrp="1"/>
          </p:cNvSpPr>
          <p:nvPr>
            <p:ph type="sldNum" sz="quarter" idx="12"/>
          </p:nvPr>
        </p:nvSpPr>
        <p:spPr/>
        <p:txBody>
          <a:bodyPr/>
          <a:lstStyle/>
          <a:p>
            <a:fld id="{06A22F74-A866-419C-92ED-E5DF8F102E78}" type="slidenum">
              <a:rPr lang="en-US" smtClean="0"/>
              <a:t>16</a:t>
            </a:fld>
            <a:endParaRPr lang="en-US"/>
          </a:p>
        </p:txBody>
      </p:sp>
      <p:sp>
        <p:nvSpPr>
          <p:cNvPr id="7" name="TextBox 6">
            <a:extLst>
              <a:ext uri="{FF2B5EF4-FFF2-40B4-BE49-F238E27FC236}">
                <a16:creationId xmlns:a16="http://schemas.microsoft.com/office/drawing/2014/main" id="{408BE103-C9D2-3DBC-1DBF-0656CFE24FF0}"/>
              </a:ext>
            </a:extLst>
          </p:cNvPr>
          <p:cNvSpPr txBox="1"/>
          <p:nvPr/>
        </p:nvSpPr>
        <p:spPr>
          <a:xfrm>
            <a:off x="5579706" y="5617301"/>
            <a:ext cx="608355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2.2: The four different size-3 graphlets that can occur in a simple graph.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8" name="Picture 7" descr="Chart, radar chart&#10;&#10;Description automatically generated">
            <a:extLst>
              <a:ext uri="{FF2B5EF4-FFF2-40B4-BE49-F238E27FC236}">
                <a16:creationId xmlns:a16="http://schemas.microsoft.com/office/drawing/2014/main" id="{E3A93AB5-B825-742E-9041-DA44C2CF5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152" y="1060029"/>
            <a:ext cx="6786103" cy="4440642"/>
          </a:xfrm>
          <a:prstGeom prst="rect">
            <a:avLst/>
          </a:prstGeom>
        </p:spPr>
      </p:pic>
    </p:spTree>
    <p:extLst>
      <p:ext uri="{BB962C8B-B14F-4D97-AF65-F5344CB8AC3E}">
        <p14:creationId xmlns:p14="http://schemas.microsoft.com/office/powerpoint/2010/main" val="374221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D52C-343F-00F8-8E03-A612FFE09061}"/>
              </a:ext>
            </a:extLst>
          </p:cNvPr>
          <p:cNvSpPr>
            <a:spLocks noGrp="1"/>
          </p:cNvSpPr>
          <p:nvPr>
            <p:ph type="title"/>
          </p:nvPr>
        </p:nvSpPr>
        <p:spPr/>
        <p:txBody>
          <a:bodyPr/>
          <a:lstStyle/>
          <a:p>
            <a:r>
              <a:rPr lang="en-US" dirty="0"/>
              <a:t>Neighborhood Overlap Detection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4AA92-F669-7692-CEA6-08A84CBCA789}"/>
                  </a:ext>
                </a:extLst>
              </p:cNvPr>
              <p:cNvSpPr>
                <a:spLocks noGrp="1"/>
              </p:cNvSpPr>
              <p:nvPr>
                <p:ph idx="1"/>
              </p:nvPr>
            </p:nvSpPr>
            <p:spPr/>
            <p:txBody>
              <a:bodyPr/>
              <a:lstStyle/>
              <a:p>
                <a:r>
                  <a:rPr lang="en-US" dirty="0"/>
                  <a:t>Node and graph-level statistics are limited in that they do not quantify the relationships between nodes.</a:t>
                </a:r>
              </a:p>
              <a:p>
                <a:r>
                  <a:rPr lang="en-US" dirty="0"/>
                  <a:t>Number of neighbors that two nodes share:</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oMath>
                  </m:oMathPara>
                </a14:m>
                <a:endParaRPr lang="en-US" b="0" dirty="0"/>
              </a:p>
              <a:p>
                <a:pPr marL="0" indent="0">
                  <a:buNone/>
                </a:pPr>
                <a:r>
                  <a:rPr lang="en-US" dirty="0"/>
                  <a:t>where </a:t>
                </a:r>
                <a14:m>
                  <m:oMath xmlns:m="http://schemas.openxmlformats.org/officeDocument/2006/math">
                    <m:r>
                      <a:rPr lang="en-US" b="1" i="0" smtClean="0">
                        <a:latin typeface="Cambria Math" panose="02040503050406030204" pitchFamily="18" charset="0"/>
                      </a:rPr>
                      <m:t>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denotes </a:t>
                </a:r>
                <a:r>
                  <a:rPr lang="en-US" i="1" dirty="0"/>
                  <a:t>similarity matrix </a:t>
                </a:r>
                <a:r>
                  <a:rPr lang="en-US" dirty="0"/>
                  <a:t>summarizing all pairwise node statistics.</a:t>
                </a:r>
              </a:p>
              <a:p>
                <a:r>
                  <a:rPr lang="en-US" dirty="0"/>
                  <a:t>Common strategy: assume likelihood of an edge (u, v) is proportional to </a:t>
                </a:r>
                <a:r>
                  <a:rPr lang="en-US" b="1" dirty="0"/>
                  <a:t>S</a:t>
                </a:r>
                <a:r>
                  <a:rPr lang="en-US" dirty="0"/>
                  <a:t>[u, v]:</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0" smtClean="0">
                              <a:latin typeface="Cambria Math" panose="02040503050406030204" pitchFamily="18" charset="0"/>
                            </a:rPr>
                            <m:t>𝐀</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𝐒</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e>
                      </m:d>
                    </m:oMath>
                  </m:oMathPara>
                </a14:m>
                <a:endParaRPr lang="en-US" dirty="0"/>
              </a:p>
            </p:txBody>
          </p:sp>
        </mc:Choice>
        <mc:Fallback xmlns="">
          <p:sp>
            <p:nvSpPr>
              <p:cNvPr id="3" name="Content Placeholder 2">
                <a:extLst>
                  <a:ext uri="{FF2B5EF4-FFF2-40B4-BE49-F238E27FC236}">
                    <a16:creationId xmlns:a16="http://schemas.microsoft.com/office/drawing/2014/main" id="{87D4AA92-F669-7692-CEA6-08A84CBCA789}"/>
                  </a:ext>
                </a:extLst>
              </p:cNvPr>
              <p:cNvSpPr>
                <a:spLocks noGrp="1" noRot="1" noChangeAspect="1" noMove="1" noResize="1" noEditPoints="1" noAdjustHandles="1" noChangeArrowheads="1" noChangeShapeType="1" noTextEdit="1"/>
              </p:cNvSpPr>
              <p:nvPr>
                <p:ph idx="1"/>
              </p:nvPr>
            </p:nvSpPr>
            <p:spPr>
              <a:blipFill>
                <a:blip r:embed="rId2"/>
                <a:stretch>
                  <a:fillRect l="-1217" t="-2241" r="-2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B7803A-5D45-FB32-7964-FC0D01F4426A}"/>
              </a:ext>
            </a:extLst>
          </p:cNvPr>
          <p:cNvSpPr>
            <a:spLocks noGrp="1"/>
          </p:cNvSpPr>
          <p:nvPr>
            <p:ph type="sldNum" sz="quarter" idx="12"/>
          </p:nvPr>
        </p:nvSpPr>
        <p:spPr/>
        <p:txBody>
          <a:bodyPr/>
          <a:lstStyle/>
          <a:p>
            <a:fld id="{06A22F74-A866-419C-92ED-E5DF8F102E78}" type="slidenum">
              <a:rPr lang="en-US" smtClean="0"/>
              <a:t>17</a:t>
            </a:fld>
            <a:endParaRPr lang="en-US"/>
          </a:p>
        </p:txBody>
      </p:sp>
    </p:spTree>
    <p:extLst>
      <p:ext uri="{BB962C8B-B14F-4D97-AF65-F5344CB8AC3E}">
        <p14:creationId xmlns:p14="http://schemas.microsoft.com/office/powerpoint/2010/main" val="147237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93E6-9B62-4153-2BDA-C7C416A8DC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C8DB8C-DA7D-FB5E-F4AB-AD7D9B52E44D}"/>
              </a:ext>
            </a:extLst>
          </p:cNvPr>
          <p:cNvSpPr>
            <a:spLocks noGrp="1"/>
          </p:cNvSpPr>
          <p:nvPr>
            <p:ph idx="1"/>
          </p:nvPr>
        </p:nvSpPr>
        <p:spPr>
          <a:xfrm>
            <a:off x="838200" y="4023519"/>
            <a:ext cx="11002347" cy="2239445"/>
          </a:xfrm>
        </p:spPr>
        <p:txBody>
          <a:bodyPr>
            <a:normAutofit lnSpcReduction="10000"/>
          </a:bodyPr>
          <a:lstStyle/>
          <a:p>
            <a:r>
              <a:rPr lang="en-US" dirty="0"/>
              <a:t>Full graph and a subsampled graph used for training. </a:t>
            </a:r>
          </a:p>
          <a:p>
            <a:r>
              <a:rPr lang="en-US" dirty="0"/>
              <a:t>Dotted edges in training graph are removed when training a model or computing overlap statistics. </a:t>
            </a:r>
          </a:p>
          <a:p>
            <a:r>
              <a:rPr lang="en-US" dirty="0"/>
              <a:t>Model is evaluated based on its ability to predict existence of these held-out test edges.</a:t>
            </a:r>
          </a:p>
        </p:txBody>
      </p:sp>
      <p:sp>
        <p:nvSpPr>
          <p:cNvPr id="4" name="Slide Number Placeholder 3">
            <a:extLst>
              <a:ext uri="{FF2B5EF4-FFF2-40B4-BE49-F238E27FC236}">
                <a16:creationId xmlns:a16="http://schemas.microsoft.com/office/drawing/2014/main" id="{39F73ED8-1F52-1C19-31DA-49AA519E32B1}"/>
              </a:ext>
            </a:extLst>
          </p:cNvPr>
          <p:cNvSpPr>
            <a:spLocks noGrp="1"/>
          </p:cNvSpPr>
          <p:nvPr>
            <p:ph type="sldNum" sz="quarter" idx="12"/>
          </p:nvPr>
        </p:nvSpPr>
        <p:spPr/>
        <p:txBody>
          <a:bodyPr/>
          <a:lstStyle/>
          <a:p>
            <a:fld id="{06A22F74-A866-419C-92ED-E5DF8F102E78}" type="slidenum">
              <a:rPr lang="en-US" smtClean="0"/>
              <a:t>18</a:t>
            </a:fld>
            <a:endParaRPr lang="en-US"/>
          </a:p>
        </p:txBody>
      </p:sp>
      <p:pic>
        <p:nvPicPr>
          <p:cNvPr id="8" name="Picture 7" descr="Chart, radar chart&#10;&#10;Description automatically generated">
            <a:extLst>
              <a:ext uri="{FF2B5EF4-FFF2-40B4-BE49-F238E27FC236}">
                <a16:creationId xmlns:a16="http://schemas.microsoft.com/office/drawing/2014/main" id="{E20CE9AB-78AC-DC44-17F7-69D5D9F34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60" y="136053"/>
            <a:ext cx="9876376" cy="3840813"/>
          </a:xfrm>
          <a:prstGeom prst="rect">
            <a:avLst/>
          </a:prstGeom>
        </p:spPr>
      </p:pic>
    </p:spTree>
    <p:extLst>
      <p:ext uri="{BB962C8B-B14F-4D97-AF65-F5344CB8AC3E}">
        <p14:creationId xmlns:p14="http://schemas.microsoft.com/office/powerpoint/2010/main" val="268777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8DD4-F4E0-F916-2731-50E551AA9BD7}"/>
              </a:ext>
            </a:extLst>
          </p:cNvPr>
          <p:cNvSpPr>
            <a:spLocks noGrp="1"/>
          </p:cNvSpPr>
          <p:nvPr>
            <p:ph type="title"/>
          </p:nvPr>
        </p:nvSpPr>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76A85-D76A-003E-B251-0636C30C15A3}"/>
                  </a:ext>
                </a:extLst>
              </p:cNvPr>
              <p:cNvSpPr>
                <a:spLocks noGrp="1"/>
              </p:cNvSpPr>
              <p:nvPr>
                <p:ph idx="1"/>
              </p:nvPr>
            </p:nvSpPr>
            <p:spPr>
              <a:xfrm>
                <a:off x="838200" y="1825625"/>
                <a:ext cx="10591800" cy="4351338"/>
              </a:xfrm>
            </p:spPr>
            <p:txBody>
              <a:bodyPr/>
              <a:lstStyle/>
              <a:p>
                <a:pPr marL="514350" indent="-514350">
                  <a:buAutoNum type="arabicParenBoth"/>
                </a:pPr>
                <a:r>
                  <a:rPr lang="en-US" b="1" dirty="0"/>
                  <a:t>Local overlap measures:</a:t>
                </a:r>
              </a:p>
              <a:p>
                <a:r>
                  <a:rPr lang="en-US" b="1" dirty="0"/>
                  <a:t>Sorensen index: </a:t>
                </a:r>
                <a:r>
                  <a:rPr lang="en-US" dirty="0"/>
                  <a:t>defines a matrix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of node-node neighborhood overlaps with entries given by</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2 </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den>
                      </m:f>
                    </m:oMath>
                  </m:oMathPara>
                </a14:m>
                <a:endParaRPr lang="en-US" dirty="0"/>
              </a:p>
              <a:p>
                <a:r>
                  <a:rPr lang="en-US" b="1" dirty="0"/>
                  <a:t>Salton index</a:t>
                </a:r>
                <a:r>
                  <a:rPr lang="en-US" dirty="0"/>
                  <a:t>: normalizes by the product of the degrees of u and v:</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Salton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𝑣</m:t>
                                  </m:r>
                                </m:sub>
                              </m:sSub>
                            </m:e>
                          </m:rad>
                        </m:den>
                      </m:f>
                    </m:oMath>
                  </m:oMathPara>
                </a14:m>
                <a:endParaRPr lang="en-US" dirty="0"/>
              </a:p>
            </p:txBody>
          </p:sp>
        </mc:Choice>
        <mc:Fallback xmlns="">
          <p:sp>
            <p:nvSpPr>
              <p:cNvPr id="3" name="Content Placeholder 2">
                <a:extLst>
                  <a:ext uri="{FF2B5EF4-FFF2-40B4-BE49-F238E27FC236}">
                    <a16:creationId xmlns:a16="http://schemas.microsoft.com/office/drawing/2014/main" id="{76C76A85-D76A-003E-B251-0636C30C15A3}"/>
                  </a:ext>
                </a:extLst>
              </p:cNvPr>
              <p:cNvSpPr>
                <a:spLocks noGrp="1" noRot="1" noChangeAspect="1" noMove="1" noResize="1" noEditPoints="1" noAdjustHandles="1" noChangeArrowheads="1" noChangeShapeType="1" noTextEdit="1"/>
              </p:cNvSpPr>
              <p:nvPr>
                <p:ph idx="1"/>
              </p:nvPr>
            </p:nvSpPr>
            <p:spPr>
              <a:xfrm>
                <a:off x="838200" y="1825625"/>
                <a:ext cx="10591800" cy="4351338"/>
              </a:xfrm>
              <a:blipFill>
                <a:blip r:embed="rId3"/>
                <a:stretch>
                  <a:fillRect l="-1209" t="-2381" r="-1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702F56-0D4D-0912-1E9A-73E9BE61C302}"/>
              </a:ext>
            </a:extLst>
          </p:cNvPr>
          <p:cNvSpPr>
            <a:spLocks noGrp="1"/>
          </p:cNvSpPr>
          <p:nvPr>
            <p:ph type="sldNum" sz="quarter" idx="12"/>
          </p:nvPr>
        </p:nvSpPr>
        <p:spPr/>
        <p:txBody>
          <a:bodyPr/>
          <a:lstStyle/>
          <a:p>
            <a:fld id="{06A22F74-A866-419C-92ED-E5DF8F102E78}" type="slidenum">
              <a:rPr lang="en-US" smtClean="0"/>
              <a:t>19</a:t>
            </a:fld>
            <a:endParaRPr lang="en-US"/>
          </a:p>
        </p:txBody>
      </p:sp>
    </p:spTree>
    <p:extLst>
      <p:ext uri="{BB962C8B-B14F-4D97-AF65-F5344CB8AC3E}">
        <p14:creationId xmlns:p14="http://schemas.microsoft.com/office/powerpoint/2010/main" val="344028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EDEB-6B85-0E5F-565B-8A54501F353A}"/>
              </a:ext>
            </a:extLst>
          </p:cNvPr>
          <p:cNvSpPr>
            <a:spLocks noGrp="1"/>
          </p:cNvSpPr>
          <p:nvPr>
            <p:ph type="ctrTitle"/>
          </p:nvPr>
        </p:nvSpPr>
        <p:spPr/>
        <p:txBody>
          <a:bodyPr/>
          <a:lstStyle/>
          <a:p>
            <a:r>
              <a:rPr lang="en-US" dirty="0"/>
              <a:t>Chapter 1: </a:t>
            </a:r>
            <a:br>
              <a:rPr lang="en-US" dirty="0"/>
            </a:br>
            <a:r>
              <a:rPr lang="en-US" dirty="0"/>
              <a:t>Introduction</a:t>
            </a:r>
          </a:p>
        </p:txBody>
      </p:sp>
      <p:sp>
        <p:nvSpPr>
          <p:cNvPr id="3" name="Subtitle 2">
            <a:extLst>
              <a:ext uri="{FF2B5EF4-FFF2-40B4-BE49-F238E27FC236}">
                <a16:creationId xmlns:a16="http://schemas.microsoft.com/office/drawing/2014/main" id="{E5393F9A-0D1A-89BE-11DC-911540417BC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3C1F1BA-7945-73FC-E37B-612A2C8087AF}"/>
              </a:ext>
            </a:extLst>
          </p:cNvPr>
          <p:cNvSpPr>
            <a:spLocks noGrp="1"/>
          </p:cNvSpPr>
          <p:nvPr>
            <p:ph type="sldNum" sz="quarter" idx="12"/>
          </p:nvPr>
        </p:nvSpPr>
        <p:spPr/>
        <p:txBody>
          <a:bodyPr/>
          <a:lstStyle/>
          <a:p>
            <a:fld id="{06A22F74-A866-419C-92ED-E5DF8F102E78}" type="slidenum">
              <a:rPr lang="en-US" smtClean="0"/>
              <a:t>2</a:t>
            </a:fld>
            <a:endParaRPr lang="en-US"/>
          </a:p>
        </p:txBody>
      </p:sp>
    </p:spTree>
    <p:extLst>
      <p:ext uri="{BB962C8B-B14F-4D97-AF65-F5344CB8AC3E}">
        <p14:creationId xmlns:p14="http://schemas.microsoft.com/office/powerpoint/2010/main" val="124594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A96B-3D3C-81D9-FA0E-AB1C4E63CBFD}"/>
              </a:ext>
            </a:extLst>
          </p:cNvPr>
          <p:cNvSpPr>
            <a:spLocks noGrp="1"/>
          </p:cNvSpPr>
          <p:nvPr>
            <p:ph type="title"/>
          </p:nvPr>
        </p:nvSpPr>
        <p:spPr>
          <a:xfrm>
            <a:off x="838200" y="365126"/>
            <a:ext cx="10515600" cy="959822"/>
          </a:xfrm>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8B4F9-A926-F3D0-A614-BB07DB4BD530}"/>
                  </a:ext>
                </a:extLst>
              </p:cNvPr>
              <p:cNvSpPr>
                <a:spLocks noGrp="1"/>
              </p:cNvSpPr>
              <p:nvPr>
                <p:ph idx="1"/>
              </p:nvPr>
            </p:nvSpPr>
            <p:spPr>
              <a:xfrm>
                <a:off x="391886" y="1324948"/>
                <a:ext cx="10961914" cy="5167926"/>
              </a:xfrm>
            </p:spPr>
            <p:txBody>
              <a:bodyPr>
                <a:normAutofit fontScale="92500" lnSpcReduction="20000"/>
              </a:bodyPr>
              <a:lstStyle/>
              <a:p>
                <a:r>
                  <a:rPr lang="en-US" b="1" dirty="0"/>
                  <a:t>Jaccard overlap</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Jaccard</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e>
                          </m:d>
                        </m:den>
                      </m:f>
                    </m:oMath>
                  </m:oMathPara>
                </a14:m>
                <a:endParaRPr lang="en-US" b="0" dirty="0"/>
              </a:p>
              <a:p>
                <a:r>
                  <a:rPr lang="en-US" b="1" dirty="0"/>
                  <a:t>Resource Allocation (RA) index</a:t>
                </a:r>
                <a:r>
                  <a:rPr lang="en-US" dirty="0"/>
                  <a:t>: counts the inverse degrees of the common neighbors:</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𝑢</m:t>
                                  </m:r>
                                </m:sub>
                              </m:sSub>
                            </m:den>
                          </m:f>
                        </m:e>
                      </m:nary>
                    </m:oMath>
                  </m:oMathPara>
                </a14:m>
                <a:endParaRPr lang="en-US" dirty="0"/>
              </a:p>
              <a:p>
                <a:r>
                  <a:rPr lang="en-US" b="1" dirty="0"/>
                  <a:t>Adamic-Adar (AA) index</a:t>
                </a:r>
                <a:r>
                  <a:rPr lang="en-US" dirty="0"/>
                  <a:t>: similar computation using the inverse logarithm of the degrees: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e>
                                  </m:d>
                                </m:e>
                              </m:func>
                            </m:den>
                          </m:f>
                        </m:e>
                      </m:nary>
                    </m:oMath>
                  </m:oMathPara>
                </a14:m>
                <a:endParaRPr lang="en-US" dirty="0"/>
              </a:p>
              <a:p>
                <a:pPr marL="0" indent="0">
                  <a:buNone/>
                </a:pPr>
                <a:r>
                  <a:rPr lang="en-US" dirty="0">
                    <a:solidFill>
                      <a:srgbClr val="FF0000"/>
                    </a:solidFill>
                  </a:rPr>
                  <a:t>Find advantages and disadvantages of different measures. Which is suitable for which case?</a:t>
                </a:r>
              </a:p>
            </p:txBody>
          </p:sp>
        </mc:Choice>
        <mc:Fallback xmlns="">
          <p:sp>
            <p:nvSpPr>
              <p:cNvPr id="3" name="Content Placeholder 2">
                <a:extLst>
                  <a:ext uri="{FF2B5EF4-FFF2-40B4-BE49-F238E27FC236}">
                    <a16:creationId xmlns:a16="http://schemas.microsoft.com/office/drawing/2014/main" id="{3EC8B4F9-A926-F3D0-A614-BB07DB4BD530}"/>
                  </a:ext>
                </a:extLst>
              </p:cNvPr>
              <p:cNvSpPr>
                <a:spLocks noGrp="1" noRot="1" noChangeAspect="1" noMove="1" noResize="1" noEditPoints="1" noAdjustHandles="1" noChangeArrowheads="1" noChangeShapeType="1" noTextEdit="1"/>
              </p:cNvSpPr>
              <p:nvPr>
                <p:ph idx="1"/>
              </p:nvPr>
            </p:nvSpPr>
            <p:spPr>
              <a:xfrm>
                <a:off x="391886" y="1324948"/>
                <a:ext cx="10961914" cy="5167926"/>
              </a:xfrm>
              <a:blipFill>
                <a:blip r:embed="rId2"/>
                <a:stretch>
                  <a:fillRect l="-1001" t="-29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6B602-FDB0-DA7D-0C16-645A7B255165}"/>
              </a:ext>
            </a:extLst>
          </p:cNvPr>
          <p:cNvSpPr>
            <a:spLocks noGrp="1"/>
          </p:cNvSpPr>
          <p:nvPr>
            <p:ph type="sldNum" sz="quarter" idx="12"/>
          </p:nvPr>
        </p:nvSpPr>
        <p:spPr/>
        <p:txBody>
          <a:bodyPr/>
          <a:lstStyle/>
          <a:p>
            <a:fld id="{06A22F74-A866-419C-92ED-E5DF8F102E78}" type="slidenum">
              <a:rPr lang="en-US" smtClean="0"/>
              <a:t>20</a:t>
            </a:fld>
            <a:endParaRPr lang="en-US"/>
          </a:p>
        </p:txBody>
      </p:sp>
    </p:spTree>
    <p:extLst>
      <p:ext uri="{BB962C8B-B14F-4D97-AF65-F5344CB8AC3E}">
        <p14:creationId xmlns:p14="http://schemas.microsoft.com/office/powerpoint/2010/main" val="438725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A0C8-023B-D731-880F-95D82661E0AA}"/>
              </a:ext>
            </a:extLst>
          </p:cNvPr>
          <p:cNvSpPr>
            <a:spLocks noGrp="1"/>
          </p:cNvSpPr>
          <p:nvPr>
            <p:ph type="title"/>
          </p:nvPr>
        </p:nvSpPr>
        <p:spPr>
          <a:xfrm>
            <a:off x="838200" y="365126"/>
            <a:ext cx="10515600" cy="804914"/>
          </a:xfrm>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85989E-78FC-84EC-32EC-A3D9DE1EFE54}"/>
                  </a:ext>
                </a:extLst>
              </p:cNvPr>
              <p:cNvSpPr>
                <a:spLocks noGrp="1"/>
              </p:cNvSpPr>
              <p:nvPr>
                <p:ph idx="1"/>
              </p:nvPr>
            </p:nvSpPr>
            <p:spPr>
              <a:xfrm>
                <a:off x="838200" y="1278194"/>
                <a:ext cx="10515600" cy="4898769"/>
              </a:xfrm>
            </p:spPr>
            <p:txBody>
              <a:bodyPr/>
              <a:lstStyle/>
              <a:p>
                <a:pPr marL="0" indent="0">
                  <a:buNone/>
                </a:pPr>
                <a:r>
                  <a:rPr lang="en-US" dirty="0"/>
                  <a:t>(2) </a:t>
                </a:r>
                <a:r>
                  <a:rPr lang="en-US" b="1" dirty="0"/>
                  <a:t>Global overlap measures:</a:t>
                </a:r>
              </a:p>
              <a:p>
                <a:r>
                  <a:rPr lang="en-US" b="1" dirty="0"/>
                  <a:t>Katz index</a:t>
                </a:r>
                <a:r>
                  <a:rPr lang="en-US" dirty="0"/>
                  <a:t>: count the number of paths of all lengths between a pair of nodes: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𝐾𝑎𝑡𝑧</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m:t>
                          </m:r>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𝑖</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𝑖</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d>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𝐼</m:t>
                      </m:r>
                    </m:oMath>
                  </m:oMathPara>
                </a14:m>
                <a:endParaRPr lang="en-US" b="0" dirty="0"/>
              </a:p>
              <a:p>
                <a:pPr marL="0" indent="0">
                  <a:buNone/>
                </a:pPr>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oMath>
                </a14:m>
                <a:r>
                  <a:rPr lang="en-US" dirty="0"/>
                  <a:t> is a user-defined parameter controlling how much weight is given to short versus long paths. A small value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r>
                  <a:rPr lang="en-US" dirty="0"/>
                  <a:t> would down-weight the importance of long paths.</a:t>
                </a:r>
              </a:p>
            </p:txBody>
          </p:sp>
        </mc:Choice>
        <mc:Fallback xmlns="">
          <p:sp>
            <p:nvSpPr>
              <p:cNvPr id="3" name="Content Placeholder 2">
                <a:extLst>
                  <a:ext uri="{FF2B5EF4-FFF2-40B4-BE49-F238E27FC236}">
                    <a16:creationId xmlns:a16="http://schemas.microsoft.com/office/drawing/2014/main" id="{7B85989E-78FC-84EC-32EC-A3D9DE1EFE54}"/>
                  </a:ext>
                </a:extLst>
              </p:cNvPr>
              <p:cNvSpPr>
                <a:spLocks noGrp="1" noRot="1" noChangeAspect="1" noMove="1" noResize="1" noEditPoints="1" noAdjustHandles="1" noChangeArrowheads="1" noChangeShapeType="1" noTextEdit="1"/>
              </p:cNvSpPr>
              <p:nvPr>
                <p:ph idx="1"/>
              </p:nvPr>
            </p:nvSpPr>
            <p:spPr>
              <a:xfrm>
                <a:off x="838200" y="1278194"/>
                <a:ext cx="10515600" cy="4898769"/>
              </a:xfrm>
              <a:blipFill>
                <a:blip r:embed="rId2"/>
                <a:stretch>
                  <a:fillRect l="-1217" t="-2117" r="-1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5AB540-D41B-1BE9-6F75-88277B0EA4BF}"/>
              </a:ext>
            </a:extLst>
          </p:cNvPr>
          <p:cNvSpPr>
            <a:spLocks noGrp="1"/>
          </p:cNvSpPr>
          <p:nvPr>
            <p:ph type="sldNum" sz="quarter" idx="12"/>
          </p:nvPr>
        </p:nvSpPr>
        <p:spPr/>
        <p:txBody>
          <a:bodyPr/>
          <a:lstStyle/>
          <a:p>
            <a:fld id="{06A22F74-A866-419C-92ED-E5DF8F102E78}" type="slidenum">
              <a:rPr lang="en-US" smtClean="0"/>
              <a:t>21</a:t>
            </a:fld>
            <a:endParaRPr lang="en-US"/>
          </a:p>
        </p:txBody>
      </p:sp>
    </p:spTree>
    <p:extLst>
      <p:ext uri="{BB962C8B-B14F-4D97-AF65-F5344CB8AC3E}">
        <p14:creationId xmlns:p14="http://schemas.microsoft.com/office/powerpoint/2010/main" val="85423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B6D6-2D81-ED96-B0B3-06D0800A065F}"/>
              </a:ext>
            </a:extLst>
          </p:cNvPr>
          <p:cNvSpPr>
            <a:spLocks noGrp="1"/>
          </p:cNvSpPr>
          <p:nvPr>
            <p:ph type="title"/>
          </p:nvPr>
        </p:nvSpPr>
        <p:spPr>
          <a:xfrm>
            <a:off x="838200" y="60331"/>
            <a:ext cx="10515600" cy="696753"/>
          </a:xfrm>
        </p:spPr>
        <p:txBody>
          <a:bodyPr>
            <a:normAutofit/>
          </a:bodyPr>
          <a:lstStyle/>
          <a:p>
            <a:pPr algn="ctr"/>
            <a:r>
              <a:rPr lang="en-US" sz="3000"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9E6690-E2C3-C91E-D041-72293FE3553D}"/>
                  </a:ext>
                </a:extLst>
              </p:cNvPr>
              <p:cNvSpPr>
                <a:spLocks noGrp="1"/>
              </p:cNvSpPr>
              <p:nvPr>
                <p:ph idx="1"/>
              </p:nvPr>
            </p:nvSpPr>
            <p:spPr>
              <a:xfrm>
                <a:off x="334297" y="835743"/>
                <a:ext cx="11552903" cy="5657132"/>
              </a:xfrm>
            </p:spPr>
            <p:txBody>
              <a:bodyPr>
                <a:noAutofit/>
              </a:bodyPr>
              <a:lstStyle/>
              <a:p>
                <a:r>
                  <a:rPr lang="en-US" sz="2000" b="1" dirty="0"/>
                  <a:t>Leicht, </a:t>
                </a:r>
                <a:r>
                  <a:rPr lang="en-US" sz="2000" b="1" dirty="0" err="1"/>
                  <a:t>Holme</a:t>
                </a:r>
                <a:r>
                  <a:rPr lang="en-US" sz="2000" b="1" dirty="0"/>
                  <a:t>, and Newman (LHN) similarity</a:t>
                </a:r>
                <a:r>
                  <a:rPr lang="en-US" sz="2000" dirty="0"/>
                  <a:t>: </a:t>
                </a:r>
              </a:p>
              <a:p>
                <a:r>
                  <a:rPr lang="en-US" sz="2000" dirty="0"/>
                  <a:t>Ratio between actual number of observed paths and number of expected paths between two nodes is </a:t>
                </a:r>
                <a14:m>
                  <m:oMath xmlns:m="http://schemas.openxmlformats.org/officeDocument/2006/math">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num>
                      <m:den>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e>
                        </m:d>
                      </m:den>
                    </m:f>
                  </m:oMath>
                </a14:m>
                <a:r>
                  <a:rPr lang="en-US" sz="2000" dirty="0"/>
                  <a:t>. </a:t>
                </a:r>
              </a:p>
              <a:p>
                <a:r>
                  <a:rPr lang="en-US" sz="2000" dirty="0"/>
                  <a:t>Number of paths between two nodes is normalized by how many paths we expect in a random model. </a:t>
                </a:r>
              </a:p>
              <a:p>
                <a:r>
                  <a:rPr lang="en-US" sz="2000" dirty="0"/>
                  <a:t>In a random configuration model, the likelihood of an edge is proportional to the product of the two node degrees: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2 </m:t>
                          </m:r>
                          <m:r>
                            <a:rPr lang="en-US" sz="2000" b="0" i="1" smtClean="0">
                              <a:latin typeface="Cambria Math" panose="02040503050406030204" pitchFamily="18" charset="0"/>
                            </a:rPr>
                            <m:t>𝑚</m:t>
                          </m:r>
                        </m:den>
                      </m:f>
                    </m:oMath>
                  </m:oMathPara>
                </a14:m>
                <a:endParaRPr lang="en-US" sz="2000" b="0" dirty="0"/>
              </a:p>
              <a:p>
                <a:pPr marL="0" indent="0">
                  <a:buNone/>
                </a:pPr>
                <a:r>
                  <a:rPr lang="en-US" sz="2000" dirty="0"/>
                  <a:t>where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ℰ</m:t>
                        </m:r>
                      </m:e>
                    </m:d>
                  </m:oMath>
                </a14:m>
                <a:r>
                  <a:rPr lang="en-US" sz="2000" b="0" dirty="0"/>
                  <a:t> </a:t>
                </a:r>
                <a:r>
                  <a:rPr lang="en-US" sz="2000" dirty="0"/>
                  <a:t>denotes the total number of edges in the graph.</a:t>
                </a:r>
                <a:endParaRPr lang="en-US" sz="2000" b="0" dirty="0"/>
              </a:p>
              <a:p>
                <a:r>
                  <a:rPr lang="en-US" sz="2000" dirty="0"/>
                  <a:t>LNH index is normalized version of Katz index:</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r>
                        <a:rPr lang="en-US" sz="2000" b="0" i="1" smtClean="0">
                          <a:latin typeface="Cambria Math" panose="02040503050406030204" pitchFamily="18" charset="0"/>
                        </a:rPr>
                        <m:t>𝐼</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2 </m:t>
                          </m:r>
                          <m:r>
                            <a:rPr lang="en-US" sz="2000" b="0" i="1" smtClean="0">
                              <a:latin typeface="Cambria Math" panose="02040503050406030204" pitchFamily="18" charset="0"/>
                            </a:rPr>
                            <m:t>𝑚</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den>
                      </m:f>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m:t>
                          </m:r>
                        </m:sup>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𝛽</m:t>
                                  </m:r>
                                </m:e>
                                <m:sup>
                                  <m:r>
                                    <a:rPr lang="en-US" sz="2000" b="0" i="1" smtClean="0">
                                      <a:latin typeface="Cambria Math" panose="02040503050406030204" pitchFamily="18" charset="0"/>
                                    </a:rPr>
                                    <m:t>𝑖</m:t>
                                  </m:r>
                                </m:sup>
                              </m:sSup>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r>
                                    <a:rPr lang="en-US" sz="2000" b="0" i="1" smtClean="0">
                                      <a:latin typeface="Cambria Math" panose="02040503050406030204" pitchFamily="18" charset="0"/>
                                    </a:rPr>
                                    <m:t>𝑖</m:t>
                                  </m:r>
                                </m:sup>
                              </m:sSub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e>
                      </m:nary>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r>
                        <a:rPr lang="en-US" sz="2000" b="0" i="1" smtClean="0">
                          <a:latin typeface="Cambria Math" panose="02040503050406030204" pitchFamily="18" charset="0"/>
                        </a:rPr>
                        <m:t> =   2 </m:t>
                      </m:r>
                      <m:r>
                        <a:rPr lang="en-US" sz="2000" b="0" i="1" smtClean="0">
                          <a:latin typeface="Cambria Math" panose="02040503050406030204" pitchFamily="18" charset="0"/>
                        </a:rPr>
                        <m:t>𝛼</m:t>
                      </m:r>
                      <m:r>
                        <a:rPr lang="en-US" sz="2000" b="0" i="1" smtClean="0">
                          <a:latin typeface="Cambria Math" panose="02040503050406030204" pitchFamily="18"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𝛽</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𝐴</m:t>
                              </m:r>
                            </m:e>
                          </m:d>
                        </m:e>
                        <m:sup>
                          <m:r>
                            <a:rPr lang="en-US" sz="2000" b="0" i="1" smtClean="0">
                              <a:latin typeface="Cambria Math" panose="02040503050406030204" pitchFamily="18" charset="0"/>
                            </a:rPr>
                            <m:t>−1</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oMath>
                  </m:oMathPara>
                </a14:m>
                <a:endParaRPr lang="en-US" sz="2000" b="0" dirty="0"/>
              </a:p>
              <a:p>
                <a:pPr marL="0" indent="0">
                  <a:buNone/>
                </a:pPr>
                <a:r>
                  <a:rPr lang="en-US" sz="2000" b="0" dirty="0"/>
                  <a:t>where D is a matrix with node degrees on the diagonal. Textbook does not mention what </a:t>
                </a:r>
                <a14:m>
                  <m:oMath xmlns:m="http://schemas.openxmlformats.org/officeDocument/2006/math">
                    <m:r>
                      <a:rPr lang="en-US" sz="2000" b="0" i="1" smtClean="0">
                        <a:latin typeface="Cambria Math" panose="02040503050406030204" pitchFamily="18" charset="0"/>
                      </a:rPr>
                      <m:t>𝛼</m:t>
                    </m:r>
                  </m:oMath>
                </a14:m>
                <a:r>
                  <a:rPr lang="en-US" sz="2000" b="0" dirty="0"/>
                  <a:t> is.</a:t>
                </a:r>
              </a:p>
              <a:p>
                <a:r>
                  <a:rPr lang="en-US" sz="2000" dirty="0"/>
                  <a:t>Unlike Katz index, the LNH index accounts for expected number of paths between nodes and only gives a high similarity measure if two nodes occur on more paths than we expect.</a:t>
                </a:r>
              </a:p>
            </p:txBody>
          </p:sp>
        </mc:Choice>
        <mc:Fallback xmlns="">
          <p:sp>
            <p:nvSpPr>
              <p:cNvPr id="3" name="Content Placeholder 2">
                <a:extLst>
                  <a:ext uri="{FF2B5EF4-FFF2-40B4-BE49-F238E27FC236}">
                    <a16:creationId xmlns:a16="http://schemas.microsoft.com/office/drawing/2014/main" id="{F29E6690-E2C3-C91E-D041-72293FE3553D}"/>
                  </a:ext>
                </a:extLst>
              </p:cNvPr>
              <p:cNvSpPr>
                <a:spLocks noGrp="1" noRot="1" noChangeAspect="1" noMove="1" noResize="1" noEditPoints="1" noAdjustHandles="1" noChangeArrowheads="1" noChangeShapeType="1" noTextEdit="1"/>
              </p:cNvSpPr>
              <p:nvPr>
                <p:ph idx="1"/>
              </p:nvPr>
            </p:nvSpPr>
            <p:spPr>
              <a:xfrm>
                <a:off x="334297" y="835743"/>
                <a:ext cx="11552903" cy="5657132"/>
              </a:xfrm>
              <a:blipFill>
                <a:blip r:embed="rId2"/>
                <a:stretch>
                  <a:fillRect l="-580" t="-1078" r="-633" b="-59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13A75D-3B9B-0FD5-E768-0F8A6798284B}"/>
              </a:ext>
            </a:extLst>
          </p:cNvPr>
          <p:cNvSpPr>
            <a:spLocks noGrp="1"/>
          </p:cNvSpPr>
          <p:nvPr>
            <p:ph type="sldNum" sz="quarter" idx="12"/>
          </p:nvPr>
        </p:nvSpPr>
        <p:spPr/>
        <p:txBody>
          <a:bodyPr/>
          <a:lstStyle/>
          <a:p>
            <a:fld id="{06A22F74-A866-419C-92ED-E5DF8F102E78}" type="slidenum">
              <a:rPr lang="en-US" smtClean="0"/>
              <a:t>22</a:t>
            </a:fld>
            <a:endParaRPr lang="en-US"/>
          </a:p>
        </p:txBody>
      </p:sp>
    </p:spTree>
    <p:extLst>
      <p:ext uri="{BB962C8B-B14F-4D97-AF65-F5344CB8AC3E}">
        <p14:creationId xmlns:p14="http://schemas.microsoft.com/office/powerpoint/2010/main" val="27735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2098-31E1-F086-C22B-0E559DCCB3D9}"/>
              </a:ext>
            </a:extLst>
          </p:cNvPr>
          <p:cNvSpPr>
            <a:spLocks noGrp="1"/>
          </p:cNvSpPr>
          <p:nvPr>
            <p:ph type="ctrTitle"/>
          </p:nvPr>
        </p:nvSpPr>
        <p:spPr/>
        <p:txBody>
          <a:bodyPr>
            <a:normAutofit fontScale="90000"/>
          </a:bodyPr>
          <a:lstStyle/>
          <a:p>
            <a:r>
              <a:rPr lang="en-US" dirty="0"/>
              <a:t>Chapter 3: </a:t>
            </a:r>
            <a:br>
              <a:rPr lang="en-US" dirty="0"/>
            </a:br>
            <a:r>
              <a:rPr lang="en-US" dirty="0"/>
              <a:t>Neighborhood</a:t>
            </a:r>
            <a:br>
              <a:rPr lang="en-US" dirty="0"/>
            </a:br>
            <a:r>
              <a:rPr lang="en-US" dirty="0"/>
              <a:t>Reconstruction Methods</a:t>
            </a:r>
          </a:p>
        </p:txBody>
      </p:sp>
      <p:sp>
        <p:nvSpPr>
          <p:cNvPr id="3" name="Subtitle 2">
            <a:extLst>
              <a:ext uri="{FF2B5EF4-FFF2-40B4-BE49-F238E27FC236}">
                <a16:creationId xmlns:a16="http://schemas.microsoft.com/office/drawing/2014/main" id="{EAAAD657-9797-1898-0245-86F295B7DAA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3D3843-4697-DB86-4124-8F9C63E9CBC9}"/>
              </a:ext>
            </a:extLst>
          </p:cNvPr>
          <p:cNvSpPr>
            <a:spLocks noGrp="1"/>
          </p:cNvSpPr>
          <p:nvPr>
            <p:ph type="sldNum" sz="quarter" idx="12"/>
          </p:nvPr>
        </p:nvSpPr>
        <p:spPr/>
        <p:txBody>
          <a:bodyPr/>
          <a:lstStyle/>
          <a:p>
            <a:fld id="{06A22F74-A866-419C-92ED-E5DF8F102E78}" type="slidenum">
              <a:rPr lang="en-US" smtClean="0"/>
              <a:t>23</a:t>
            </a:fld>
            <a:endParaRPr lang="en-US"/>
          </a:p>
        </p:txBody>
      </p:sp>
    </p:spTree>
    <p:extLst>
      <p:ext uri="{BB962C8B-B14F-4D97-AF65-F5344CB8AC3E}">
        <p14:creationId xmlns:p14="http://schemas.microsoft.com/office/powerpoint/2010/main" val="115923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F0A2-910A-DA19-6483-2D73E32A2E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7EB0E-EB0E-6464-E365-BA44D8F2368C}"/>
              </a:ext>
            </a:extLst>
          </p:cNvPr>
          <p:cNvSpPr>
            <a:spLocks noGrp="1"/>
          </p:cNvSpPr>
          <p:nvPr>
            <p:ph idx="1"/>
          </p:nvPr>
        </p:nvSpPr>
        <p:spPr>
          <a:xfrm>
            <a:off x="471948" y="1825624"/>
            <a:ext cx="3215149" cy="4618119"/>
          </a:xfrm>
        </p:spPr>
        <p:txBody>
          <a:bodyPr>
            <a:normAutofit/>
          </a:bodyPr>
          <a:lstStyle/>
          <a:p>
            <a:r>
              <a:rPr lang="en-US" dirty="0"/>
              <a:t>Methods for learning node embeddings.</a:t>
            </a:r>
          </a:p>
          <a:p>
            <a:r>
              <a:rPr lang="en-US" dirty="0"/>
              <a:t>Encode nodes as low-dimensional vectors that summarize their graph position and the structure of their local graph neighborhood.</a:t>
            </a:r>
          </a:p>
        </p:txBody>
      </p:sp>
      <p:sp>
        <p:nvSpPr>
          <p:cNvPr id="4" name="Slide Number Placeholder 3">
            <a:extLst>
              <a:ext uri="{FF2B5EF4-FFF2-40B4-BE49-F238E27FC236}">
                <a16:creationId xmlns:a16="http://schemas.microsoft.com/office/drawing/2014/main" id="{9B1E0DD1-7589-5FAE-0102-B33B68BC3D73}"/>
              </a:ext>
            </a:extLst>
          </p:cNvPr>
          <p:cNvSpPr>
            <a:spLocks noGrp="1"/>
          </p:cNvSpPr>
          <p:nvPr>
            <p:ph type="sldNum" sz="quarter" idx="12"/>
          </p:nvPr>
        </p:nvSpPr>
        <p:spPr/>
        <p:txBody>
          <a:bodyPr/>
          <a:lstStyle/>
          <a:p>
            <a:fld id="{06A22F74-A866-419C-92ED-E5DF8F102E78}" type="slidenum">
              <a:rPr lang="en-US" smtClean="0"/>
              <a:t>24</a:t>
            </a:fld>
            <a:endParaRPr lang="en-US"/>
          </a:p>
        </p:txBody>
      </p:sp>
      <p:pic>
        <p:nvPicPr>
          <p:cNvPr id="6" name="Picture 5" descr="Diagram&#10;&#10;Description automatically generated">
            <a:extLst>
              <a:ext uri="{FF2B5EF4-FFF2-40B4-BE49-F238E27FC236}">
                <a16:creationId xmlns:a16="http://schemas.microsoft.com/office/drawing/2014/main" id="{5BE2DDD2-4340-41EC-9DB4-3691F8FB3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412" y="1558843"/>
            <a:ext cx="7910245" cy="4618120"/>
          </a:xfrm>
          <a:prstGeom prst="rect">
            <a:avLst/>
          </a:prstGeom>
        </p:spPr>
      </p:pic>
    </p:spTree>
    <p:extLst>
      <p:ext uri="{BB962C8B-B14F-4D97-AF65-F5344CB8AC3E}">
        <p14:creationId xmlns:p14="http://schemas.microsoft.com/office/powerpoint/2010/main" val="125864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5A29-9450-47D7-BB76-8E7CC4B94343}"/>
              </a:ext>
            </a:extLst>
          </p:cNvPr>
          <p:cNvSpPr>
            <a:spLocks noGrp="1"/>
          </p:cNvSpPr>
          <p:nvPr>
            <p:ph type="title"/>
          </p:nvPr>
        </p:nvSpPr>
        <p:spPr/>
        <p:txBody>
          <a:bodyPr/>
          <a:lstStyle/>
          <a:p>
            <a:r>
              <a:rPr lang="en-US" dirty="0"/>
              <a:t>Encoder-Decoder Perspective</a:t>
            </a:r>
          </a:p>
        </p:txBody>
      </p:sp>
      <p:sp>
        <p:nvSpPr>
          <p:cNvPr id="3" name="Content Placeholder 2">
            <a:extLst>
              <a:ext uri="{FF2B5EF4-FFF2-40B4-BE49-F238E27FC236}">
                <a16:creationId xmlns:a16="http://schemas.microsoft.com/office/drawing/2014/main" id="{BBF4A2C6-5989-BBFD-EDA9-E7F955F89E06}"/>
              </a:ext>
            </a:extLst>
          </p:cNvPr>
          <p:cNvSpPr>
            <a:spLocks noGrp="1"/>
          </p:cNvSpPr>
          <p:nvPr>
            <p:ph idx="1"/>
          </p:nvPr>
        </p:nvSpPr>
        <p:spPr>
          <a:xfrm>
            <a:off x="216311" y="1825625"/>
            <a:ext cx="3962400" cy="4667250"/>
          </a:xfrm>
        </p:spPr>
        <p:txBody>
          <a:bodyPr>
            <a:normAutofit lnSpcReduction="10000"/>
          </a:bodyPr>
          <a:lstStyle/>
          <a:p>
            <a:r>
              <a:rPr lang="en-US" b="1" dirty="0"/>
              <a:t>Encoder</a:t>
            </a:r>
            <a:r>
              <a:rPr lang="en-US" dirty="0"/>
              <a:t> model maps each node in the graph into a low-dimensional vector or embedding.</a:t>
            </a:r>
          </a:p>
          <a:p>
            <a:r>
              <a:rPr lang="en-US" b="1" dirty="0"/>
              <a:t>Decoder</a:t>
            </a:r>
            <a:r>
              <a:rPr lang="en-US" dirty="0"/>
              <a:t> model takes the low-dimensional node embeddings and uses them to reconstruct information about each node's neighborhood in the original graph.</a:t>
            </a:r>
          </a:p>
          <a:p>
            <a:endParaRPr lang="en-US" dirty="0"/>
          </a:p>
        </p:txBody>
      </p:sp>
      <p:sp>
        <p:nvSpPr>
          <p:cNvPr id="4" name="Slide Number Placeholder 3">
            <a:extLst>
              <a:ext uri="{FF2B5EF4-FFF2-40B4-BE49-F238E27FC236}">
                <a16:creationId xmlns:a16="http://schemas.microsoft.com/office/drawing/2014/main" id="{7EEA505B-5C46-96AA-8CF4-04F936591EFE}"/>
              </a:ext>
            </a:extLst>
          </p:cNvPr>
          <p:cNvSpPr>
            <a:spLocks noGrp="1"/>
          </p:cNvSpPr>
          <p:nvPr>
            <p:ph type="sldNum" sz="quarter" idx="12"/>
          </p:nvPr>
        </p:nvSpPr>
        <p:spPr/>
        <p:txBody>
          <a:bodyPr/>
          <a:lstStyle/>
          <a:p>
            <a:fld id="{06A22F74-A866-419C-92ED-E5DF8F102E78}" type="slidenum">
              <a:rPr lang="en-US" smtClean="0"/>
              <a:t>25</a:t>
            </a:fld>
            <a:endParaRPr lang="en-US"/>
          </a:p>
        </p:txBody>
      </p:sp>
      <p:pic>
        <p:nvPicPr>
          <p:cNvPr id="6" name="Picture 5" descr="Diagram&#10;&#10;Description automatically generated">
            <a:extLst>
              <a:ext uri="{FF2B5EF4-FFF2-40B4-BE49-F238E27FC236}">
                <a16:creationId xmlns:a16="http://schemas.microsoft.com/office/drawing/2014/main" id="{FD9AE2C5-0A01-DAC1-A1C1-833F0B6A8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469" y="1690688"/>
            <a:ext cx="8230313" cy="3673158"/>
          </a:xfrm>
          <a:prstGeom prst="rect">
            <a:avLst/>
          </a:prstGeom>
        </p:spPr>
      </p:pic>
    </p:spTree>
    <p:extLst>
      <p:ext uri="{BB962C8B-B14F-4D97-AF65-F5344CB8AC3E}">
        <p14:creationId xmlns:p14="http://schemas.microsoft.com/office/powerpoint/2010/main" val="37689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62D9-9AC2-C854-FC32-216EB3972221}"/>
              </a:ext>
            </a:extLst>
          </p:cNvPr>
          <p:cNvSpPr>
            <a:spLocks noGrp="1"/>
          </p:cNvSpPr>
          <p:nvPr>
            <p:ph type="title"/>
          </p:nvPr>
        </p:nvSpPr>
        <p:spPr/>
        <p:txBody>
          <a:bodyPr/>
          <a:lstStyle/>
          <a:p>
            <a:r>
              <a:rPr lang="en-US" dirty="0"/>
              <a:t>Factorization-based approaches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80FE54-9640-C205-9703-5620519954AB}"/>
                  </a:ext>
                </a:extLst>
              </p:cNvPr>
              <p:cNvSpPr>
                <a:spLocks noGrp="1"/>
              </p:cNvSpPr>
              <p:nvPr>
                <p:ph idx="1"/>
              </p:nvPr>
            </p:nvSpPr>
            <p:spPr/>
            <p:txBody>
              <a:bodyPr/>
              <a:lstStyle/>
              <a:p>
                <a:r>
                  <a:rPr lang="en-US" b="1" dirty="0"/>
                  <a:t>Laplacian eigenmaps</a:t>
                </a:r>
                <a:r>
                  <a:rPr lang="en-US" dirty="0"/>
                  <a:t>: we define the decoder based on the L2-distance between the node embeddings: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a:p>
                <a:pPr marL="0" indent="0">
                  <a:buNone/>
                </a:pPr>
                <a:r>
                  <a:rPr lang="en-US" dirty="0"/>
                  <a:t>Loss function then weighs pairs of nodes according to their similarity in the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b="0" i="1" smtClean="0">
                              <a:latin typeface="Cambria Math" panose="02040503050406030204" pitchFamily="18" charset="0"/>
                            </a:rPr>
                            <m:t> . </m:t>
                          </m:r>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C880FE54-9640-C205-9703-5620519954AB}"/>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A16C8B0-45DE-DEE6-A10E-E9705F4928EE}"/>
              </a:ext>
            </a:extLst>
          </p:cNvPr>
          <p:cNvSpPr>
            <a:spLocks noGrp="1"/>
          </p:cNvSpPr>
          <p:nvPr>
            <p:ph type="sldNum" sz="quarter" idx="12"/>
          </p:nvPr>
        </p:nvSpPr>
        <p:spPr/>
        <p:txBody>
          <a:bodyPr/>
          <a:lstStyle/>
          <a:p>
            <a:fld id="{06A22F74-A866-419C-92ED-E5DF8F102E78}" type="slidenum">
              <a:rPr lang="en-US" smtClean="0"/>
              <a:t>26</a:t>
            </a:fld>
            <a:endParaRPr lang="en-US"/>
          </a:p>
        </p:txBody>
      </p:sp>
    </p:spTree>
    <p:extLst>
      <p:ext uri="{BB962C8B-B14F-4D97-AF65-F5344CB8AC3E}">
        <p14:creationId xmlns:p14="http://schemas.microsoft.com/office/powerpoint/2010/main" val="2858551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B1B-9FC3-5D22-8464-C12FDDE2173B}"/>
              </a:ext>
            </a:extLst>
          </p:cNvPr>
          <p:cNvSpPr>
            <a:spLocks noGrp="1"/>
          </p:cNvSpPr>
          <p:nvPr>
            <p:ph type="title"/>
          </p:nvPr>
        </p:nvSpPr>
        <p:spPr/>
        <p:txBody>
          <a:bodyPr/>
          <a:lstStyle/>
          <a:p>
            <a:r>
              <a:rPr lang="en-US" dirty="0"/>
              <a:t>Factorization-based approaches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C52C71-305E-0C8D-41E2-C4256FEBD742}"/>
                  </a:ext>
                </a:extLst>
              </p:cNvPr>
              <p:cNvSpPr>
                <a:spLocks noGrp="1"/>
              </p:cNvSpPr>
              <p:nvPr>
                <p:ph idx="1"/>
              </p:nvPr>
            </p:nvSpPr>
            <p:spPr/>
            <p:txBody>
              <a:bodyPr/>
              <a:lstStyle/>
              <a:p>
                <a:r>
                  <a:rPr lang="en-US" b="1" dirty="0"/>
                  <a:t>Inner-product methods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oMath>
                  </m:oMathPara>
                </a14:m>
                <a:endParaRPr lang="en-US" b="0" dirty="0"/>
              </a:p>
              <a:p>
                <a:pPr marL="0" indent="0">
                  <a:buNone/>
                </a:pPr>
                <a:r>
                  <a:rPr lang="en-US" dirty="0"/>
                  <a:t>We assume that the similarity between two nodes (e.g., the overlap between their local neighborhoods) is proportional to the dot product of their embeddings.</a:t>
                </a:r>
              </a:p>
              <a:p>
                <a:pPr marL="0" indent="0">
                  <a:buNone/>
                </a:pPr>
                <a:r>
                  <a:rPr lang="en-US" dirty="0"/>
                  <a:t>Mean-squared error: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m:rPr>
                              <m:brk m:alnAt="7"/>
                            </m:rP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ub>
                        <m:sup/>
                        <m:e>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i="1">
                                          <a:latin typeface="Cambria Math" panose="02040503050406030204" pitchFamily="18" charset="0"/>
                                        </a:rPr>
                                        <m:t> − </m:t>
                                      </m:r>
                                      <m:r>
                                        <a:rPr lang="en-US" i="1">
                                          <a:latin typeface="Cambria Math" panose="02040503050406030204" pitchFamily="18" charset="0"/>
                                        </a:rPr>
                                        <m:t>𝑆</m:t>
                                      </m:r>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d>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e>
                      </m:nary>
                    </m:oMath>
                  </m:oMathPara>
                </a14:m>
                <a:endParaRPr lang="en-US" dirty="0"/>
              </a:p>
            </p:txBody>
          </p:sp>
        </mc:Choice>
        <mc:Fallback xmlns="">
          <p:sp>
            <p:nvSpPr>
              <p:cNvPr id="3" name="Content Placeholder 2">
                <a:extLst>
                  <a:ext uri="{FF2B5EF4-FFF2-40B4-BE49-F238E27FC236}">
                    <a16:creationId xmlns:a16="http://schemas.microsoft.com/office/drawing/2014/main" id="{48C52C71-305E-0C8D-41E2-C4256FEBD74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CA71AA-85D7-A32D-8BB5-9D32D8C4B627}"/>
              </a:ext>
            </a:extLst>
          </p:cNvPr>
          <p:cNvSpPr>
            <a:spLocks noGrp="1"/>
          </p:cNvSpPr>
          <p:nvPr>
            <p:ph type="sldNum" sz="quarter" idx="12"/>
          </p:nvPr>
        </p:nvSpPr>
        <p:spPr/>
        <p:txBody>
          <a:bodyPr/>
          <a:lstStyle/>
          <a:p>
            <a:fld id="{06A22F74-A866-419C-92ED-E5DF8F102E78}" type="slidenum">
              <a:rPr lang="en-US" smtClean="0"/>
              <a:t>27</a:t>
            </a:fld>
            <a:endParaRPr lang="en-US"/>
          </a:p>
        </p:txBody>
      </p:sp>
    </p:spTree>
    <p:extLst>
      <p:ext uri="{BB962C8B-B14F-4D97-AF65-F5344CB8AC3E}">
        <p14:creationId xmlns:p14="http://schemas.microsoft.com/office/powerpoint/2010/main" val="67955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E127-6EA8-12E6-BBC8-79FFA5407265}"/>
              </a:ext>
            </a:extLst>
          </p:cNvPr>
          <p:cNvSpPr>
            <a:spLocks noGrp="1"/>
          </p:cNvSpPr>
          <p:nvPr>
            <p:ph type="title"/>
          </p:nvPr>
        </p:nvSpPr>
        <p:spPr/>
        <p:txBody>
          <a:bodyPr/>
          <a:lstStyle/>
          <a:p>
            <a:r>
              <a:rPr lang="en-US" dirty="0"/>
              <a:t>Random walk embeddings</a:t>
            </a:r>
          </a:p>
        </p:txBody>
      </p:sp>
      <p:sp>
        <p:nvSpPr>
          <p:cNvPr id="3" name="Content Placeholder 2">
            <a:extLst>
              <a:ext uri="{FF2B5EF4-FFF2-40B4-BE49-F238E27FC236}">
                <a16:creationId xmlns:a16="http://schemas.microsoft.com/office/drawing/2014/main" id="{C153F6AC-A406-923A-B44C-3070B9A224A1}"/>
              </a:ext>
            </a:extLst>
          </p:cNvPr>
          <p:cNvSpPr>
            <a:spLocks noGrp="1"/>
          </p:cNvSpPr>
          <p:nvPr>
            <p:ph idx="1"/>
          </p:nvPr>
        </p:nvSpPr>
        <p:spPr/>
        <p:txBody>
          <a:bodyPr/>
          <a:lstStyle/>
          <a:p>
            <a:r>
              <a:rPr lang="en-US" dirty="0"/>
              <a:t>Inner-product methods discussed earlier all employ deterministic measures of node similarity.</a:t>
            </a:r>
          </a:p>
          <a:p>
            <a:r>
              <a:rPr lang="en-US" dirty="0"/>
              <a:t>Another approach: use stochastic measures of neighborhood overlap.</a:t>
            </a:r>
          </a:p>
          <a:p>
            <a:r>
              <a:rPr lang="en-US" dirty="0"/>
              <a:t>Node embeddings are optimized so that two nodes have similar embeddings if they tend to co-occur on short </a:t>
            </a:r>
            <a:r>
              <a:rPr lang="en-US" b="1" dirty="0"/>
              <a:t>random walks </a:t>
            </a:r>
            <a:r>
              <a:rPr lang="en-US" dirty="0"/>
              <a:t>over the graph.</a:t>
            </a:r>
          </a:p>
        </p:txBody>
      </p:sp>
      <p:sp>
        <p:nvSpPr>
          <p:cNvPr id="4" name="Slide Number Placeholder 3">
            <a:extLst>
              <a:ext uri="{FF2B5EF4-FFF2-40B4-BE49-F238E27FC236}">
                <a16:creationId xmlns:a16="http://schemas.microsoft.com/office/drawing/2014/main" id="{82858D6F-9A72-98C3-82EE-4A2E0E0C93A0}"/>
              </a:ext>
            </a:extLst>
          </p:cNvPr>
          <p:cNvSpPr>
            <a:spLocks noGrp="1"/>
          </p:cNvSpPr>
          <p:nvPr>
            <p:ph type="sldNum" sz="quarter" idx="12"/>
          </p:nvPr>
        </p:nvSpPr>
        <p:spPr/>
        <p:txBody>
          <a:bodyPr/>
          <a:lstStyle/>
          <a:p>
            <a:fld id="{06A22F74-A866-419C-92ED-E5DF8F102E78}" type="slidenum">
              <a:rPr lang="en-US" smtClean="0"/>
              <a:t>28</a:t>
            </a:fld>
            <a:endParaRPr lang="en-US"/>
          </a:p>
        </p:txBody>
      </p:sp>
    </p:spTree>
    <p:extLst>
      <p:ext uri="{BB962C8B-B14F-4D97-AF65-F5344CB8AC3E}">
        <p14:creationId xmlns:p14="http://schemas.microsoft.com/office/powerpoint/2010/main" val="24121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FAA-71AC-8D79-4903-2D0464238D8F}"/>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9529E-7B23-929B-8320-E1287B7068F2}"/>
                  </a:ext>
                </a:extLst>
              </p:cNvPr>
              <p:cNvSpPr>
                <a:spLocks noGrp="1"/>
              </p:cNvSpPr>
              <p:nvPr>
                <p:ph idx="1"/>
              </p:nvPr>
            </p:nvSpPr>
            <p:spPr/>
            <p:txBody>
              <a:bodyPr/>
              <a:lstStyle/>
              <a:p>
                <a:r>
                  <a:rPr lang="en-US" b="1" dirty="0"/>
                  <a:t>DeepWalk and node2vec </a:t>
                </a:r>
                <a:endParaRPr lang="en-US" dirty="0"/>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𝑣</m:t>
                                  </m:r>
                                </m:sub>
                              </m:sSub>
                            </m:sup>
                          </m:sSup>
                        </m:num>
                        <m:den>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𝑘</m:t>
                                  </m:r>
                                </m:sub>
                              </m:sSub>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𝑢</m:t>
                          </m:r>
                        </m:e>
                      </m:d>
                    </m:oMath>
                  </m:oMathPara>
                </a14:m>
                <a:endParaRPr lang="en-US" dirty="0"/>
              </a:p>
              <a:p>
                <a:r>
                  <a:rPr lang="en-US" dirty="0"/>
                  <a:t>Cross-entropy loss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𝑒</m:t>
                                  </m:r>
                                </m:sub>
                              </m:sSub>
                            </m:fName>
                            <m:e>
                              <m:d>
                                <m:dPr>
                                  <m:begChr m:val="["/>
                                  <m:endChr m:val="]"/>
                                  <m:ctrlPr>
                                    <a:rPr lang="en-US" b="0" i="1" smtClean="0">
                                      <a:latin typeface="Cambria Math" panose="02040503050406030204" pitchFamily="18" charset="0"/>
                                    </a:rPr>
                                  </m:ctrlPr>
                                </m:dPr>
                                <m:e>
                                  <m:r>
                                    <m:rPr>
                                      <m:sty m:val="p"/>
                                    </m:rPr>
                                    <a:rPr lang="en-US" i="0">
                                      <a:latin typeface="Cambria Math" panose="02040503050406030204" pitchFamily="18" charset="0"/>
                                    </a:rPr>
                                    <m:t>DEC</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e>
                              </m:d>
                            </m:e>
                          </m:func>
                        </m:e>
                      </m:nary>
                    </m:oMath>
                  </m:oMathPara>
                </a14:m>
                <a:endParaRPr lang="en-US" dirty="0"/>
              </a:p>
            </p:txBody>
          </p:sp>
        </mc:Choice>
        <mc:Fallback xmlns="">
          <p:sp>
            <p:nvSpPr>
              <p:cNvPr id="3" name="Content Placeholder 2">
                <a:extLst>
                  <a:ext uri="{FF2B5EF4-FFF2-40B4-BE49-F238E27FC236}">
                    <a16:creationId xmlns:a16="http://schemas.microsoft.com/office/drawing/2014/main" id="{F6F9529E-7B23-929B-8320-E1287B7068F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AB4180-0B67-1B76-D27D-DEB5E5E8B2E6}"/>
              </a:ext>
            </a:extLst>
          </p:cNvPr>
          <p:cNvSpPr>
            <a:spLocks noGrp="1"/>
          </p:cNvSpPr>
          <p:nvPr>
            <p:ph type="sldNum" sz="quarter" idx="12"/>
          </p:nvPr>
        </p:nvSpPr>
        <p:spPr/>
        <p:txBody>
          <a:bodyPr/>
          <a:lstStyle/>
          <a:p>
            <a:fld id="{06A22F74-A866-419C-92ED-E5DF8F102E78}" type="slidenum">
              <a:rPr lang="en-US" smtClean="0"/>
              <a:t>29</a:t>
            </a:fld>
            <a:endParaRPr lang="en-US"/>
          </a:p>
        </p:txBody>
      </p:sp>
    </p:spTree>
    <p:extLst>
      <p:ext uri="{BB962C8B-B14F-4D97-AF65-F5344CB8AC3E}">
        <p14:creationId xmlns:p14="http://schemas.microsoft.com/office/powerpoint/2010/main" val="178680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B13D-D4A1-B57E-C5F4-6CC0518D3293}"/>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33A2CF-0DD2-5246-0FD2-C121FC1903FC}"/>
                  </a:ext>
                </a:extLst>
              </p:cNvPr>
              <p:cNvSpPr>
                <a:spLocks noGrp="1"/>
              </p:cNvSpPr>
              <p:nvPr>
                <p:ph idx="1"/>
              </p:nvPr>
            </p:nvSpPr>
            <p:spPr/>
            <p:txBody>
              <a:bodyPr/>
              <a:lstStyle/>
              <a:p>
                <a:r>
                  <a:rPr lang="en-US" b="1" dirty="0"/>
                  <a:t>Graph</a:t>
                </a:r>
                <a:r>
                  <a:rPr lang="en-US" dirty="0"/>
                  <a:t> </a:t>
                </a:r>
                <a:r>
                  <a:rPr lang="en-US" i="1" dirty="0"/>
                  <a:t>G = (V; E) </a:t>
                </a:r>
                <a:r>
                  <a:rPr lang="en-US" dirty="0"/>
                  <a:t>: </a:t>
                </a:r>
              </a:p>
              <a:p>
                <a:pPr lvl="1"/>
                <a:r>
                  <a:rPr lang="en-US" dirty="0"/>
                  <a:t>Set of nodes or vertices </a:t>
                </a:r>
                <a:r>
                  <a:rPr lang="en-US" i="1" dirty="0"/>
                  <a:t>V</a:t>
                </a:r>
                <a:r>
                  <a:rPr lang="en-US" dirty="0"/>
                  <a:t>, and </a:t>
                </a:r>
              </a:p>
              <a:p>
                <a:pPr lvl="1"/>
                <a:r>
                  <a:rPr lang="en-US" dirty="0"/>
                  <a:t>Set of links or edges </a:t>
                </a:r>
                <a:r>
                  <a:rPr lang="en-US" i="1" dirty="0"/>
                  <a:t>E</a:t>
                </a:r>
                <a:r>
                  <a:rPr lang="en-US" dirty="0"/>
                  <a:t> between these nodes.</a:t>
                </a:r>
              </a:p>
              <a:p>
                <a:r>
                  <a:rPr lang="en-US" b="1" dirty="0"/>
                  <a:t>Simple graphs</a:t>
                </a:r>
                <a:r>
                  <a:rPr lang="en-US" dirty="0"/>
                  <a:t>:</a:t>
                </a:r>
              </a:p>
              <a:p>
                <a:pPr lvl="1"/>
                <a:r>
                  <a:rPr lang="en-US" dirty="0"/>
                  <a:t>At most one edge between each pair of nodes,</a:t>
                </a:r>
              </a:p>
              <a:p>
                <a:pPr lvl="1"/>
                <a:r>
                  <a:rPr lang="en-US" dirty="0"/>
                  <a:t>no edges between a node and itself,</a:t>
                </a:r>
              </a:p>
              <a:p>
                <a:pPr lvl="1"/>
                <a:r>
                  <a:rPr lang="en-US" dirty="0"/>
                  <a:t>edges are all undirected, i.e.,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oMath>
                </a14:m>
                <a:r>
                  <a:rPr lang="en-US" dirty="0"/>
                  <a:t>.</a:t>
                </a:r>
              </a:p>
            </p:txBody>
          </p:sp>
        </mc:Choice>
        <mc:Fallback xmlns="">
          <p:sp>
            <p:nvSpPr>
              <p:cNvPr id="3" name="Content Placeholder 2">
                <a:extLst>
                  <a:ext uri="{FF2B5EF4-FFF2-40B4-BE49-F238E27FC236}">
                    <a16:creationId xmlns:a16="http://schemas.microsoft.com/office/drawing/2014/main" id="{6333A2CF-0DD2-5246-0FD2-C121FC1903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E677E9-69CF-2DBA-3873-4FACC7CB543E}"/>
              </a:ext>
            </a:extLst>
          </p:cNvPr>
          <p:cNvSpPr>
            <a:spLocks noGrp="1"/>
          </p:cNvSpPr>
          <p:nvPr>
            <p:ph type="sldNum" sz="quarter" idx="12"/>
          </p:nvPr>
        </p:nvSpPr>
        <p:spPr/>
        <p:txBody>
          <a:bodyPr/>
          <a:lstStyle/>
          <a:p>
            <a:fld id="{06A22F74-A866-419C-92ED-E5DF8F102E78}" type="slidenum">
              <a:rPr lang="en-US" smtClean="0"/>
              <a:t>3</a:t>
            </a:fld>
            <a:endParaRPr lang="en-US"/>
          </a:p>
        </p:txBody>
      </p:sp>
    </p:spTree>
    <p:extLst>
      <p:ext uri="{BB962C8B-B14F-4D97-AF65-F5344CB8AC3E}">
        <p14:creationId xmlns:p14="http://schemas.microsoft.com/office/powerpoint/2010/main" val="422512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0267-A526-7F29-0C4A-E23F4FE32D99}"/>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60A513-9922-ED1D-CE63-587F97DB0ECC}"/>
                  </a:ext>
                </a:extLst>
              </p:cNvPr>
              <p:cNvSpPr>
                <a:spLocks noGrp="1"/>
              </p:cNvSpPr>
              <p:nvPr>
                <p:ph idx="1"/>
              </p:nvPr>
            </p:nvSpPr>
            <p:spPr/>
            <p:txBody>
              <a:bodyPr/>
              <a:lstStyle/>
              <a:p>
                <a:r>
                  <a:rPr lang="en-US" b="1" dirty="0"/>
                  <a:t>Large-scale information network embeddings (LINE)</a:t>
                </a:r>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sup>
                          </m:sSup>
                        </m:den>
                      </m:f>
                    </m:oMath>
                  </m:oMathPara>
                </a14:m>
                <a:endParaRPr lang="en-US" b="0" dirty="0"/>
              </a:p>
              <a:p>
                <a:endParaRPr lang="en-US" dirty="0"/>
              </a:p>
              <a:p>
                <a:r>
                  <a:rPr lang="en-US" dirty="0"/>
                  <a:t>Additional variants of the random-walk idea are possible.</a:t>
                </a:r>
              </a:p>
            </p:txBody>
          </p:sp>
        </mc:Choice>
        <mc:Fallback xmlns="">
          <p:sp>
            <p:nvSpPr>
              <p:cNvPr id="3" name="Content Placeholder 2">
                <a:extLst>
                  <a:ext uri="{FF2B5EF4-FFF2-40B4-BE49-F238E27FC236}">
                    <a16:creationId xmlns:a16="http://schemas.microsoft.com/office/drawing/2014/main" id="{AB60A513-9922-ED1D-CE63-587F97DB0EC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FE05E1-A2E6-E20B-EF0F-02BE9D898AC5}"/>
              </a:ext>
            </a:extLst>
          </p:cNvPr>
          <p:cNvSpPr>
            <a:spLocks noGrp="1"/>
          </p:cNvSpPr>
          <p:nvPr>
            <p:ph type="sldNum" sz="quarter" idx="12"/>
          </p:nvPr>
        </p:nvSpPr>
        <p:spPr/>
        <p:txBody>
          <a:bodyPr/>
          <a:lstStyle/>
          <a:p>
            <a:fld id="{06A22F74-A866-419C-92ED-E5DF8F102E78}" type="slidenum">
              <a:rPr lang="en-US" smtClean="0"/>
              <a:t>30</a:t>
            </a:fld>
            <a:endParaRPr lang="en-US"/>
          </a:p>
        </p:txBody>
      </p:sp>
    </p:spTree>
    <p:extLst>
      <p:ext uri="{BB962C8B-B14F-4D97-AF65-F5344CB8AC3E}">
        <p14:creationId xmlns:p14="http://schemas.microsoft.com/office/powerpoint/2010/main" val="391935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B92F-41F6-6E8A-0272-9728723AAB4C}"/>
              </a:ext>
            </a:extLst>
          </p:cNvPr>
          <p:cNvSpPr>
            <a:spLocks noGrp="1"/>
          </p:cNvSpPr>
          <p:nvPr>
            <p:ph type="title"/>
          </p:nvPr>
        </p:nvSpPr>
        <p:spPr/>
        <p:txBody>
          <a:bodyPr/>
          <a:lstStyle/>
          <a:p>
            <a:r>
              <a:rPr lang="en-US" dirty="0"/>
              <a:t>Limitations of Shallow Embeddings</a:t>
            </a:r>
          </a:p>
        </p:txBody>
      </p:sp>
      <p:sp>
        <p:nvSpPr>
          <p:cNvPr id="3" name="Content Placeholder 2">
            <a:extLst>
              <a:ext uri="{FF2B5EF4-FFF2-40B4-BE49-F238E27FC236}">
                <a16:creationId xmlns:a16="http://schemas.microsoft.com/office/drawing/2014/main" id="{BC3BF5D1-2D7E-8BE0-1D8F-511E2F869B67}"/>
              </a:ext>
            </a:extLst>
          </p:cNvPr>
          <p:cNvSpPr>
            <a:spLocks noGrp="1"/>
          </p:cNvSpPr>
          <p:nvPr>
            <p:ph idx="1"/>
          </p:nvPr>
        </p:nvSpPr>
        <p:spPr/>
        <p:txBody>
          <a:bodyPr>
            <a:normAutofit/>
          </a:bodyPr>
          <a:lstStyle/>
          <a:p>
            <a:r>
              <a:rPr lang="en-US" dirty="0"/>
              <a:t>Do not share any parameters between nodes in the encoder, since the encoder directly optimizes a unique embedding vector for each node.</a:t>
            </a:r>
          </a:p>
          <a:p>
            <a:r>
              <a:rPr lang="en-US" dirty="0"/>
              <a:t>Do not leverage node features in the encoder.</a:t>
            </a:r>
          </a:p>
          <a:p>
            <a:r>
              <a:rPr lang="en-US" dirty="0"/>
              <a:t>Inherently </a:t>
            </a:r>
            <a:r>
              <a:rPr lang="en-US" dirty="0" err="1"/>
              <a:t>transductive</a:t>
            </a:r>
            <a:r>
              <a:rPr lang="en-US" dirty="0"/>
              <a:t>.</a:t>
            </a:r>
          </a:p>
          <a:p>
            <a:pPr marL="0" indent="0">
              <a:buNone/>
            </a:pPr>
            <a:endParaRPr lang="en-US" dirty="0"/>
          </a:p>
          <a:p>
            <a:pPr marL="0" indent="0">
              <a:buNone/>
            </a:pPr>
            <a:r>
              <a:rPr lang="en-US" dirty="0"/>
              <a:t>To alleviate these limitations, shallow encoders can be replaced with more sophisticated encoders that depend more generally on the structure and attributes of the graph.</a:t>
            </a:r>
          </a:p>
        </p:txBody>
      </p:sp>
      <p:sp>
        <p:nvSpPr>
          <p:cNvPr id="4" name="Slide Number Placeholder 3">
            <a:extLst>
              <a:ext uri="{FF2B5EF4-FFF2-40B4-BE49-F238E27FC236}">
                <a16:creationId xmlns:a16="http://schemas.microsoft.com/office/drawing/2014/main" id="{B0ADB7C5-63F0-3BD6-CF91-EB267987D111}"/>
              </a:ext>
            </a:extLst>
          </p:cNvPr>
          <p:cNvSpPr>
            <a:spLocks noGrp="1"/>
          </p:cNvSpPr>
          <p:nvPr>
            <p:ph type="sldNum" sz="quarter" idx="12"/>
          </p:nvPr>
        </p:nvSpPr>
        <p:spPr/>
        <p:txBody>
          <a:bodyPr/>
          <a:lstStyle/>
          <a:p>
            <a:fld id="{06A22F74-A866-419C-92ED-E5DF8F102E78}" type="slidenum">
              <a:rPr lang="en-US" smtClean="0"/>
              <a:t>31</a:t>
            </a:fld>
            <a:endParaRPr lang="en-US"/>
          </a:p>
        </p:txBody>
      </p:sp>
    </p:spTree>
    <p:extLst>
      <p:ext uri="{BB962C8B-B14F-4D97-AF65-F5344CB8AC3E}">
        <p14:creationId xmlns:p14="http://schemas.microsoft.com/office/powerpoint/2010/main" val="143293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D7A-5045-F0D1-3E39-B2A3A1ED1553}"/>
              </a:ext>
            </a:extLst>
          </p:cNvPr>
          <p:cNvSpPr>
            <a:spLocks noGrp="1"/>
          </p:cNvSpPr>
          <p:nvPr>
            <p:ph type="ctrTitle"/>
          </p:nvPr>
        </p:nvSpPr>
        <p:spPr/>
        <p:txBody>
          <a:bodyPr>
            <a:normAutofit fontScale="90000"/>
          </a:bodyPr>
          <a:lstStyle/>
          <a:p>
            <a:r>
              <a:rPr lang="en-US" dirty="0"/>
              <a:t>Chapter 4:</a:t>
            </a:r>
            <a:br>
              <a:rPr lang="en-US" dirty="0"/>
            </a:br>
            <a:r>
              <a:rPr lang="en-US" dirty="0"/>
              <a:t>Multi-relational Data and</a:t>
            </a:r>
            <a:br>
              <a:rPr lang="en-US" dirty="0"/>
            </a:br>
            <a:r>
              <a:rPr lang="en-US" dirty="0"/>
              <a:t>Knowledge Graphs</a:t>
            </a:r>
          </a:p>
        </p:txBody>
      </p:sp>
      <p:sp>
        <p:nvSpPr>
          <p:cNvPr id="3" name="Subtitle 2">
            <a:extLst>
              <a:ext uri="{FF2B5EF4-FFF2-40B4-BE49-F238E27FC236}">
                <a16:creationId xmlns:a16="http://schemas.microsoft.com/office/drawing/2014/main" id="{A8E53D18-24EB-A563-7737-6D379D7C127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DA6BEF9-094C-388D-8274-515C85DDB3E8}"/>
              </a:ext>
            </a:extLst>
          </p:cNvPr>
          <p:cNvSpPr>
            <a:spLocks noGrp="1"/>
          </p:cNvSpPr>
          <p:nvPr>
            <p:ph type="sldNum" sz="quarter" idx="12"/>
          </p:nvPr>
        </p:nvSpPr>
        <p:spPr/>
        <p:txBody>
          <a:bodyPr/>
          <a:lstStyle/>
          <a:p>
            <a:fld id="{06A22F74-A866-419C-92ED-E5DF8F102E78}" type="slidenum">
              <a:rPr lang="en-US" smtClean="0"/>
              <a:t>32</a:t>
            </a:fld>
            <a:endParaRPr lang="en-US"/>
          </a:p>
        </p:txBody>
      </p:sp>
    </p:spTree>
    <p:extLst>
      <p:ext uri="{BB962C8B-B14F-4D97-AF65-F5344CB8AC3E}">
        <p14:creationId xmlns:p14="http://schemas.microsoft.com/office/powerpoint/2010/main" val="2691955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BE76-58D2-3924-4005-B2E6D30F135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05D71C07-7511-D216-8317-CB73DBF8BFCD}"/>
              </a:ext>
            </a:extLst>
          </p:cNvPr>
          <p:cNvSpPr>
            <a:spLocks noGrp="1"/>
          </p:cNvSpPr>
          <p:nvPr>
            <p:ph idx="1"/>
          </p:nvPr>
        </p:nvSpPr>
        <p:spPr/>
        <p:txBody>
          <a:bodyPr/>
          <a:lstStyle/>
          <a:p>
            <a:r>
              <a:rPr lang="en-US" b="1" dirty="0"/>
              <a:t>Cross-entropy with negative sampling:</a:t>
            </a:r>
          </a:p>
          <a:p>
            <a:endParaRPr lang="en-US" dirty="0"/>
          </a:p>
          <a:p>
            <a:endParaRPr lang="en-US" dirty="0"/>
          </a:p>
          <a:p>
            <a:r>
              <a:rPr lang="en-US" dirty="0"/>
              <a:t>Using a Monte Carlo approximation, the most popular form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A7F4CDB-E9CD-03AE-1005-B59C9612C782}"/>
              </a:ext>
            </a:extLst>
          </p:cNvPr>
          <p:cNvSpPr>
            <a:spLocks noGrp="1"/>
          </p:cNvSpPr>
          <p:nvPr>
            <p:ph type="sldNum" sz="quarter" idx="12"/>
          </p:nvPr>
        </p:nvSpPr>
        <p:spPr/>
        <p:txBody>
          <a:bodyPr/>
          <a:lstStyle/>
          <a:p>
            <a:fld id="{06A22F74-A866-419C-92ED-E5DF8F102E78}" type="slidenum">
              <a:rPr lang="en-US" smtClean="0"/>
              <a:t>33</a:t>
            </a:fld>
            <a:endParaRPr lang="en-US"/>
          </a:p>
        </p:txBody>
      </p:sp>
      <p:pic>
        <p:nvPicPr>
          <p:cNvPr id="6" name="Picture 5">
            <a:extLst>
              <a:ext uri="{FF2B5EF4-FFF2-40B4-BE49-F238E27FC236}">
                <a16:creationId xmlns:a16="http://schemas.microsoft.com/office/drawing/2014/main" id="{6997B92B-FCB9-FD75-7301-02986EEBF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347" y="2410095"/>
            <a:ext cx="10219306" cy="838273"/>
          </a:xfrm>
          <a:prstGeom prst="rect">
            <a:avLst/>
          </a:prstGeom>
        </p:spPr>
      </p:pic>
      <p:pic>
        <p:nvPicPr>
          <p:cNvPr id="8" name="Picture 7">
            <a:extLst>
              <a:ext uri="{FF2B5EF4-FFF2-40B4-BE49-F238E27FC236}">
                <a16:creationId xmlns:a16="http://schemas.microsoft.com/office/drawing/2014/main" id="{17987519-B731-B49C-B1EB-800CF28C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915" y="4044331"/>
            <a:ext cx="9800169" cy="1089754"/>
          </a:xfrm>
          <a:prstGeom prst="rect">
            <a:avLst/>
          </a:prstGeom>
        </p:spPr>
      </p:pic>
    </p:spTree>
    <p:extLst>
      <p:ext uri="{BB962C8B-B14F-4D97-AF65-F5344CB8AC3E}">
        <p14:creationId xmlns:p14="http://schemas.microsoft.com/office/powerpoint/2010/main" val="3985087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F3DD-C316-AB5E-3503-89F73270D836}"/>
              </a:ext>
            </a:extLst>
          </p:cNvPr>
          <p:cNvSpPr>
            <a:spLocks noGrp="1"/>
          </p:cNvSpPr>
          <p:nvPr>
            <p:ph type="title"/>
          </p:nvPr>
        </p:nvSpPr>
        <p:spPr/>
        <p:txBody>
          <a:bodyPr/>
          <a:lstStyle/>
          <a:p>
            <a:r>
              <a:rPr lang="en-US" dirty="0"/>
              <a:t>Loss functions (continued)</a:t>
            </a:r>
          </a:p>
        </p:txBody>
      </p:sp>
      <p:sp>
        <p:nvSpPr>
          <p:cNvPr id="3" name="Content Placeholder 2">
            <a:extLst>
              <a:ext uri="{FF2B5EF4-FFF2-40B4-BE49-F238E27FC236}">
                <a16:creationId xmlns:a16="http://schemas.microsoft.com/office/drawing/2014/main" id="{497586DF-A1DD-F20C-39AF-CD089E6A3DB8}"/>
              </a:ext>
            </a:extLst>
          </p:cNvPr>
          <p:cNvSpPr>
            <a:spLocks noGrp="1"/>
          </p:cNvSpPr>
          <p:nvPr>
            <p:ph idx="1"/>
          </p:nvPr>
        </p:nvSpPr>
        <p:spPr/>
        <p:txBody>
          <a:bodyPr/>
          <a:lstStyle/>
          <a:p>
            <a:r>
              <a:rPr lang="en-US" b="1" dirty="0"/>
              <a:t>Max-margin loss: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BB047C2-A830-1524-4968-D8E85AA1CCDA}"/>
              </a:ext>
            </a:extLst>
          </p:cNvPr>
          <p:cNvSpPr>
            <a:spLocks noGrp="1"/>
          </p:cNvSpPr>
          <p:nvPr>
            <p:ph type="sldNum" sz="quarter" idx="12"/>
          </p:nvPr>
        </p:nvSpPr>
        <p:spPr/>
        <p:txBody>
          <a:bodyPr/>
          <a:lstStyle/>
          <a:p>
            <a:fld id="{06A22F74-A866-419C-92ED-E5DF8F102E78}" type="slidenum">
              <a:rPr lang="en-US" smtClean="0"/>
              <a:t>34</a:t>
            </a:fld>
            <a:endParaRPr lang="en-US"/>
          </a:p>
        </p:txBody>
      </p:sp>
      <p:pic>
        <p:nvPicPr>
          <p:cNvPr id="6" name="Picture 5">
            <a:extLst>
              <a:ext uri="{FF2B5EF4-FFF2-40B4-BE49-F238E27FC236}">
                <a16:creationId xmlns:a16="http://schemas.microsoft.com/office/drawing/2014/main" id="{E4C7F408-DD35-A9FC-8FC9-7BD255072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16" y="2399039"/>
            <a:ext cx="8397968" cy="762066"/>
          </a:xfrm>
          <a:prstGeom prst="rect">
            <a:avLst/>
          </a:prstGeom>
        </p:spPr>
      </p:pic>
    </p:spTree>
    <p:extLst>
      <p:ext uri="{BB962C8B-B14F-4D97-AF65-F5344CB8AC3E}">
        <p14:creationId xmlns:p14="http://schemas.microsoft.com/office/powerpoint/2010/main" val="170320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095E-5E46-864C-E3A8-1CF54A7656F2}"/>
              </a:ext>
            </a:extLst>
          </p:cNvPr>
          <p:cNvSpPr>
            <a:spLocks noGrp="1"/>
          </p:cNvSpPr>
          <p:nvPr>
            <p:ph type="title"/>
          </p:nvPr>
        </p:nvSpPr>
        <p:spPr/>
        <p:txBody>
          <a:bodyPr/>
          <a:lstStyle/>
          <a:p>
            <a:r>
              <a:rPr lang="en-US" dirty="0"/>
              <a:t>Multi-relational decoders</a:t>
            </a:r>
          </a:p>
        </p:txBody>
      </p:sp>
      <p:sp>
        <p:nvSpPr>
          <p:cNvPr id="3" name="Content Placeholder 2">
            <a:extLst>
              <a:ext uri="{FF2B5EF4-FFF2-40B4-BE49-F238E27FC236}">
                <a16:creationId xmlns:a16="http://schemas.microsoft.com/office/drawing/2014/main" id="{719D7B94-812F-C265-6503-55B9DF745C72}"/>
              </a:ext>
            </a:extLst>
          </p:cNvPr>
          <p:cNvSpPr>
            <a:spLocks noGrp="1"/>
          </p:cNvSpPr>
          <p:nvPr>
            <p:ph idx="1"/>
          </p:nvPr>
        </p:nvSpPr>
        <p:spPr/>
        <p:txBody>
          <a:bodyPr/>
          <a:lstStyle/>
          <a:p>
            <a:endParaRPr lang="en-US" dirty="0"/>
          </a:p>
          <a:p>
            <a:r>
              <a:rPr lang="en-US" b="1" dirty="0"/>
              <a:t>Translational decoders:</a:t>
            </a:r>
          </a:p>
          <a:p>
            <a:r>
              <a:rPr lang="en-US" dirty="0" err="1"/>
              <a:t>TransE</a:t>
            </a:r>
            <a:r>
              <a:rPr lang="en-US" dirty="0"/>
              <a:t> model:</a:t>
            </a:r>
          </a:p>
          <a:p>
            <a:endParaRPr lang="en-US" dirty="0"/>
          </a:p>
          <a:p>
            <a:r>
              <a:rPr lang="en-US" dirty="0" err="1"/>
              <a:t>TransX</a:t>
            </a:r>
            <a:r>
              <a:rPr lang="en-US" dirty="0"/>
              <a:t> model:</a:t>
            </a:r>
          </a:p>
          <a:p>
            <a:endParaRPr lang="en-US" dirty="0"/>
          </a:p>
          <a:p>
            <a:r>
              <a:rPr lang="en-US" dirty="0" err="1"/>
              <a:t>TransH</a:t>
            </a:r>
            <a:r>
              <a:rPr lang="en-US" dirty="0"/>
              <a:t> model: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463DF4A-2347-3206-FC0F-B8851D228745}"/>
              </a:ext>
            </a:extLst>
          </p:cNvPr>
          <p:cNvSpPr>
            <a:spLocks noGrp="1"/>
          </p:cNvSpPr>
          <p:nvPr>
            <p:ph type="sldNum" sz="quarter" idx="12"/>
          </p:nvPr>
        </p:nvSpPr>
        <p:spPr/>
        <p:txBody>
          <a:bodyPr/>
          <a:lstStyle/>
          <a:p>
            <a:fld id="{06A22F74-A866-419C-92ED-E5DF8F102E78}" type="slidenum">
              <a:rPr lang="en-US" smtClean="0"/>
              <a:t>35</a:t>
            </a:fld>
            <a:endParaRPr lang="en-US"/>
          </a:p>
        </p:txBody>
      </p:sp>
      <p:pic>
        <p:nvPicPr>
          <p:cNvPr id="8" name="Picture 7" descr="Text&#10;&#10;Description automatically generated with low confidence">
            <a:extLst>
              <a:ext uri="{FF2B5EF4-FFF2-40B4-BE49-F238E27FC236}">
                <a16:creationId xmlns:a16="http://schemas.microsoft.com/office/drawing/2014/main" id="{6C75A147-3FD8-2A9D-8844-066257D43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230" y="1747223"/>
            <a:ext cx="3223539" cy="708721"/>
          </a:xfrm>
          <a:prstGeom prst="rect">
            <a:avLst/>
          </a:prstGeom>
        </p:spPr>
      </p:pic>
      <p:pic>
        <p:nvPicPr>
          <p:cNvPr id="10" name="Picture 9">
            <a:extLst>
              <a:ext uri="{FF2B5EF4-FFF2-40B4-BE49-F238E27FC236}">
                <a16:creationId xmlns:a16="http://schemas.microsoft.com/office/drawing/2014/main" id="{12E88597-2E9E-0E84-E8E3-74383372E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46" y="3341228"/>
            <a:ext cx="4244708" cy="411516"/>
          </a:xfrm>
          <a:prstGeom prst="rect">
            <a:avLst/>
          </a:prstGeom>
        </p:spPr>
      </p:pic>
      <p:pic>
        <p:nvPicPr>
          <p:cNvPr id="12" name="Picture 11">
            <a:extLst>
              <a:ext uri="{FF2B5EF4-FFF2-40B4-BE49-F238E27FC236}">
                <a16:creationId xmlns:a16="http://schemas.microsoft.com/office/drawing/2014/main" id="{12401F29-AA92-13FC-E866-AD6D9F24E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580" y="4294211"/>
            <a:ext cx="5768840" cy="609653"/>
          </a:xfrm>
          <a:prstGeom prst="rect">
            <a:avLst/>
          </a:prstGeom>
        </p:spPr>
      </p:pic>
      <p:pic>
        <p:nvPicPr>
          <p:cNvPr id="14" name="Picture 13">
            <a:extLst>
              <a:ext uri="{FF2B5EF4-FFF2-40B4-BE49-F238E27FC236}">
                <a16:creationId xmlns:a16="http://schemas.microsoft.com/office/drawing/2014/main" id="{20E74522-54B0-D69F-7240-79317B680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273" y="5357084"/>
            <a:ext cx="7765453" cy="548688"/>
          </a:xfrm>
          <a:prstGeom prst="rect">
            <a:avLst/>
          </a:prstGeom>
        </p:spPr>
      </p:pic>
    </p:spTree>
    <p:extLst>
      <p:ext uri="{BB962C8B-B14F-4D97-AF65-F5344CB8AC3E}">
        <p14:creationId xmlns:p14="http://schemas.microsoft.com/office/powerpoint/2010/main" val="234248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05D8-E46B-C3D5-052F-B97550DED0BD}"/>
              </a:ext>
            </a:extLst>
          </p:cNvPr>
          <p:cNvSpPr>
            <a:spLocks noGrp="1"/>
          </p:cNvSpPr>
          <p:nvPr>
            <p:ph type="title"/>
          </p:nvPr>
        </p:nvSpPr>
        <p:spPr>
          <a:xfrm>
            <a:off x="838200" y="335628"/>
            <a:ext cx="10515600" cy="1325563"/>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0D573CA3-D6CC-262B-0C25-20F8F7B2B13B}"/>
              </a:ext>
            </a:extLst>
          </p:cNvPr>
          <p:cNvSpPr>
            <a:spLocks noGrp="1"/>
          </p:cNvSpPr>
          <p:nvPr>
            <p:ph idx="1"/>
          </p:nvPr>
        </p:nvSpPr>
        <p:spPr>
          <a:xfrm>
            <a:off x="838200" y="1553497"/>
            <a:ext cx="10515600" cy="4623466"/>
          </a:xfrm>
        </p:spPr>
        <p:txBody>
          <a:bodyPr/>
          <a:lstStyle/>
          <a:p>
            <a:r>
              <a:rPr lang="en-US" b="1" dirty="0"/>
              <a:t>Multi-linear dot products:</a:t>
            </a:r>
          </a:p>
          <a:p>
            <a:r>
              <a:rPr lang="en-US" dirty="0"/>
              <a:t>(</a:t>
            </a:r>
            <a:r>
              <a:rPr lang="en-US" dirty="0" err="1"/>
              <a:t>DistMult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3A4677-F829-DF27-863A-9FF18B28FBE8}"/>
              </a:ext>
            </a:extLst>
          </p:cNvPr>
          <p:cNvSpPr>
            <a:spLocks noGrp="1"/>
          </p:cNvSpPr>
          <p:nvPr>
            <p:ph type="sldNum" sz="quarter" idx="12"/>
          </p:nvPr>
        </p:nvSpPr>
        <p:spPr/>
        <p:txBody>
          <a:bodyPr/>
          <a:lstStyle/>
          <a:p>
            <a:fld id="{06A22F74-A866-419C-92ED-E5DF8F102E78}" type="slidenum">
              <a:rPr lang="en-US" smtClean="0"/>
              <a:t>36</a:t>
            </a:fld>
            <a:endParaRPr lang="en-US"/>
          </a:p>
        </p:txBody>
      </p:sp>
      <p:pic>
        <p:nvPicPr>
          <p:cNvPr id="6" name="Picture 5" descr="Text, schematic&#10;&#10;Description automatically generated">
            <a:extLst>
              <a:ext uri="{FF2B5EF4-FFF2-40B4-BE49-F238E27FC236}">
                <a16:creationId xmlns:a16="http://schemas.microsoft.com/office/drawing/2014/main" id="{F0E32535-DC1B-2C99-C553-7EBCE8BA1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772" y="2791926"/>
            <a:ext cx="4999153" cy="1470787"/>
          </a:xfrm>
          <a:prstGeom prst="rect">
            <a:avLst/>
          </a:prstGeom>
        </p:spPr>
      </p:pic>
    </p:spTree>
    <p:extLst>
      <p:ext uri="{BB962C8B-B14F-4D97-AF65-F5344CB8AC3E}">
        <p14:creationId xmlns:p14="http://schemas.microsoft.com/office/powerpoint/2010/main" val="215244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FB24-BF99-E81E-D183-F693D05F4FB9}"/>
              </a:ext>
            </a:extLst>
          </p:cNvPr>
          <p:cNvSpPr>
            <a:spLocks noGrp="1"/>
          </p:cNvSpPr>
          <p:nvPr>
            <p:ph type="title"/>
          </p:nvPr>
        </p:nvSpPr>
        <p:spPr>
          <a:xfrm>
            <a:off x="838200" y="365125"/>
            <a:ext cx="10515600" cy="913959"/>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7D37EFF3-B60B-908D-9EB2-BA8849CD8A67}"/>
              </a:ext>
            </a:extLst>
          </p:cNvPr>
          <p:cNvSpPr>
            <a:spLocks noGrp="1"/>
          </p:cNvSpPr>
          <p:nvPr>
            <p:ph idx="1"/>
          </p:nvPr>
        </p:nvSpPr>
        <p:spPr>
          <a:xfrm>
            <a:off x="838200" y="1458471"/>
            <a:ext cx="10515600" cy="4718492"/>
          </a:xfrm>
        </p:spPr>
        <p:txBody>
          <a:bodyPr>
            <a:normAutofit lnSpcReduction="10000"/>
          </a:bodyPr>
          <a:lstStyle/>
          <a:p>
            <a:r>
              <a:rPr lang="en-US" b="1" dirty="0"/>
              <a:t>Complex decoders:</a:t>
            </a:r>
          </a:p>
          <a:p>
            <a:r>
              <a:rPr lang="en-US" dirty="0"/>
              <a:t>Limitation of the </a:t>
            </a:r>
            <a:r>
              <a:rPr lang="en-US" dirty="0" err="1"/>
              <a:t>DistMult</a:t>
            </a:r>
            <a:r>
              <a:rPr lang="en-US" dirty="0"/>
              <a:t> decoder: it can only encode symmetric relations.</a:t>
            </a:r>
          </a:p>
          <a:p>
            <a:endParaRPr lang="en-US" dirty="0"/>
          </a:p>
          <a:p>
            <a:endParaRPr lang="en-US" dirty="0"/>
          </a:p>
          <a:p>
            <a:endParaRPr lang="en-US" dirty="0"/>
          </a:p>
          <a:p>
            <a:endParaRPr lang="en-US" dirty="0"/>
          </a:p>
          <a:p>
            <a:endParaRPr lang="en-US" dirty="0"/>
          </a:p>
          <a:p>
            <a:r>
              <a:rPr lang="en-US" dirty="0"/>
              <a:t>This is a serious limitation as many relation types in multi-relational graphs are directed and asymmetric.</a:t>
            </a:r>
          </a:p>
          <a:p>
            <a:endParaRPr lang="en-US" dirty="0"/>
          </a:p>
        </p:txBody>
      </p:sp>
      <p:sp>
        <p:nvSpPr>
          <p:cNvPr id="4" name="Slide Number Placeholder 3">
            <a:extLst>
              <a:ext uri="{FF2B5EF4-FFF2-40B4-BE49-F238E27FC236}">
                <a16:creationId xmlns:a16="http://schemas.microsoft.com/office/drawing/2014/main" id="{68BE693D-E2BE-87D7-1D39-D730F980BE83}"/>
              </a:ext>
            </a:extLst>
          </p:cNvPr>
          <p:cNvSpPr>
            <a:spLocks noGrp="1"/>
          </p:cNvSpPr>
          <p:nvPr>
            <p:ph type="sldNum" sz="quarter" idx="12"/>
          </p:nvPr>
        </p:nvSpPr>
        <p:spPr/>
        <p:txBody>
          <a:bodyPr/>
          <a:lstStyle/>
          <a:p>
            <a:fld id="{06A22F74-A866-419C-92ED-E5DF8F102E78}" type="slidenum">
              <a:rPr lang="en-US" smtClean="0"/>
              <a:t>37</a:t>
            </a:fld>
            <a:endParaRPr lang="en-US"/>
          </a:p>
        </p:txBody>
      </p:sp>
      <p:pic>
        <p:nvPicPr>
          <p:cNvPr id="5" name="Picture 4" descr="Text, letter&#10;&#10;Description automatically generated">
            <a:extLst>
              <a:ext uri="{FF2B5EF4-FFF2-40B4-BE49-F238E27FC236}">
                <a16:creationId xmlns:a16="http://schemas.microsoft.com/office/drawing/2014/main" id="{561EE66B-33F0-98F4-A74B-8B726B58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34" y="2462731"/>
            <a:ext cx="5052498" cy="2316681"/>
          </a:xfrm>
          <a:prstGeom prst="rect">
            <a:avLst/>
          </a:prstGeom>
        </p:spPr>
      </p:pic>
    </p:spTree>
    <p:extLst>
      <p:ext uri="{BB962C8B-B14F-4D97-AF65-F5344CB8AC3E}">
        <p14:creationId xmlns:p14="http://schemas.microsoft.com/office/powerpoint/2010/main" val="344029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F938-751F-11B7-92A8-C6CC80D208B0}"/>
              </a:ext>
            </a:extLst>
          </p:cNvPr>
          <p:cNvSpPr>
            <a:spLocks noGrp="1"/>
          </p:cNvSpPr>
          <p:nvPr>
            <p:ph type="title"/>
          </p:nvPr>
        </p:nvSpPr>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58FA323A-07AC-9546-C67D-0EE7F914F0A7}"/>
              </a:ext>
            </a:extLst>
          </p:cNvPr>
          <p:cNvSpPr>
            <a:spLocks noGrp="1"/>
          </p:cNvSpPr>
          <p:nvPr>
            <p:ph idx="1"/>
          </p:nvPr>
        </p:nvSpPr>
        <p:spPr/>
        <p:txBody>
          <a:bodyPr>
            <a:normAutofit fontScale="92500" lnSpcReduction="10000"/>
          </a:bodyPr>
          <a:lstStyle/>
          <a:p>
            <a:r>
              <a:rPr lang="en-US" dirty="0"/>
              <a:t>Solution: augmenting the </a:t>
            </a:r>
            <a:r>
              <a:rPr lang="en-US" dirty="0" err="1"/>
              <a:t>DistMult</a:t>
            </a:r>
            <a:r>
              <a:rPr lang="en-US" dirty="0"/>
              <a:t> encoder by employing complex-valued embeddings. </a:t>
            </a:r>
            <a:r>
              <a:rPr lang="en-US" dirty="0" err="1"/>
              <a:t>ComplEx</a:t>
            </a:r>
            <a:r>
              <a:rPr lang="en-US" dirty="0"/>
              <a:t>:</a:t>
            </a:r>
          </a:p>
          <a:p>
            <a:endParaRPr lang="en-US" dirty="0"/>
          </a:p>
          <a:p>
            <a:endParaRPr lang="en-US" dirty="0"/>
          </a:p>
          <a:p>
            <a:endParaRPr lang="en-US" dirty="0"/>
          </a:p>
          <a:p>
            <a:endParaRPr lang="en-US" dirty="0"/>
          </a:p>
          <a:p>
            <a:r>
              <a:rPr lang="en-US" dirty="0"/>
              <a:t>Related approach, </a:t>
            </a:r>
            <a:r>
              <a:rPr lang="en-US" dirty="0" err="1"/>
              <a:t>RotatE</a:t>
            </a:r>
            <a:r>
              <a:rPr lang="en-US" dirty="0"/>
              <a:t>: defines the decoder as rotations in the complex plane:</a:t>
            </a:r>
          </a:p>
          <a:p>
            <a:endParaRPr lang="en-US" dirty="0"/>
          </a:p>
          <a:p>
            <a:pPr marL="0" indent="0">
              <a:buNone/>
            </a:pPr>
            <a:r>
              <a:rPr lang="en-US" dirty="0"/>
              <a:t>where o denotes the Hadamard product. </a:t>
            </a:r>
          </a:p>
          <a:p>
            <a:endParaRPr lang="en-US" dirty="0"/>
          </a:p>
        </p:txBody>
      </p:sp>
      <p:sp>
        <p:nvSpPr>
          <p:cNvPr id="4" name="Slide Number Placeholder 3">
            <a:extLst>
              <a:ext uri="{FF2B5EF4-FFF2-40B4-BE49-F238E27FC236}">
                <a16:creationId xmlns:a16="http://schemas.microsoft.com/office/drawing/2014/main" id="{4DA7C66B-61F0-E007-7034-EE2C4787CEB1}"/>
              </a:ext>
            </a:extLst>
          </p:cNvPr>
          <p:cNvSpPr>
            <a:spLocks noGrp="1"/>
          </p:cNvSpPr>
          <p:nvPr>
            <p:ph type="sldNum" sz="quarter" idx="12"/>
          </p:nvPr>
        </p:nvSpPr>
        <p:spPr/>
        <p:txBody>
          <a:bodyPr/>
          <a:lstStyle/>
          <a:p>
            <a:fld id="{06A22F74-A866-419C-92ED-E5DF8F102E78}" type="slidenum">
              <a:rPr lang="en-US" smtClean="0"/>
              <a:t>38</a:t>
            </a:fld>
            <a:endParaRPr lang="en-US"/>
          </a:p>
        </p:txBody>
      </p:sp>
      <p:pic>
        <p:nvPicPr>
          <p:cNvPr id="6" name="Picture 5">
            <a:extLst>
              <a:ext uri="{FF2B5EF4-FFF2-40B4-BE49-F238E27FC236}">
                <a16:creationId xmlns:a16="http://schemas.microsoft.com/office/drawing/2014/main" id="{CF2C0D17-76F5-F8C8-0775-D0074D0FF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84" y="5015751"/>
            <a:ext cx="4145639" cy="403895"/>
          </a:xfrm>
          <a:prstGeom prst="rect">
            <a:avLst/>
          </a:prstGeom>
        </p:spPr>
      </p:pic>
      <p:pic>
        <p:nvPicPr>
          <p:cNvPr id="7" name="Picture 6" descr="Text, schematic&#10;&#10;Description automatically generated">
            <a:extLst>
              <a:ext uri="{FF2B5EF4-FFF2-40B4-BE49-F238E27FC236}">
                <a16:creationId xmlns:a16="http://schemas.microsoft.com/office/drawing/2014/main" id="{E658F233-1FB1-BB0D-BF3D-A4E4E9857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97" y="2887242"/>
            <a:ext cx="5570703" cy="1470787"/>
          </a:xfrm>
          <a:prstGeom prst="rect">
            <a:avLst/>
          </a:prstGeom>
        </p:spPr>
      </p:pic>
    </p:spTree>
    <p:extLst>
      <p:ext uri="{BB962C8B-B14F-4D97-AF65-F5344CB8AC3E}">
        <p14:creationId xmlns:p14="http://schemas.microsoft.com/office/powerpoint/2010/main" val="371279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A22F-B693-2951-86BC-0E2C89CB90F4}"/>
              </a:ext>
            </a:extLst>
          </p:cNvPr>
          <p:cNvSpPr>
            <a:spLocks noGrp="1"/>
          </p:cNvSpPr>
          <p:nvPr>
            <p:ph type="title"/>
          </p:nvPr>
        </p:nvSpPr>
        <p:spPr>
          <a:xfrm>
            <a:off x="838200" y="365125"/>
            <a:ext cx="10515600" cy="638951"/>
          </a:xfrm>
        </p:spPr>
        <p:txBody>
          <a:bodyPr>
            <a:normAutofit fontScale="90000"/>
          </a:bodyPr>
          <a:lstStyle/>
          <a:p>
            <a:r>
              <a:rPr lang="en-US" dirty="0"/>
              <a:t>Multi-relational decoders (continued)</a:t>
            </a:r>
          </a:p>
        </p:txBody>
      </p:sp>
      <p:sp>
        <p:nvSpPr>
          <p:cNvPr id="3" name="Content Placeholder 2">
            <a:extLst>
              <a:ext uri="{FF2B5EF4-FFF2-40B4-BE49-F238E27FC236}">
                <a16:creationId xmlns:a16="http://schemas.microsoft.com/office/drawing/2014/main" id="{48B010FB-C06A-D4EA-C7E6-334AABFA677D}"/>
              </a:ext>
            </a:extLst>
          </p:cNvPr>
          <p:cNvSpPr>
            <a:spLocks noGrp="1"/>
          </p:cNvSpPr>
          <p:nvPr>
            <p:ph idx="1"/>
          </p:nvPr>
        </p:nvSpPr>
        <p:spPr>
          <a:xfrm>
            <a:off x="838200" y="1004076"/>
            <a:ext cx="10515600" cy="5172887"/>
          </a:xfrm>
        </p:spPr>
        <p:txBody>
          <a:bodyPr/>
          <a:lstStyle/>
          <a:p>
            <a:pPr marL="0" indent="0">
              <a:buNone/>
            </a:pPr>
            <a:r>
              <a:rPr lang="en-US" b="1" dirty="0"/>
              <a:t>Representational abilities: </a:t>
            </a:r>
          </a:p>
          <a:p>
            <a:pPr marL="0" indent="0">
              <a:buNone/>
            </a:pPr>
            <a:r>
              <a:rPr lang="en-US" dirty="0"/>
              <a:t>Properties to characterize the various multi-relational decoders, in terms of their ability to represent different logical patterns on relations.</a:t>
            </a:r>
          </a:p>
          <a:p>
            <a:r>
              <a:rPr lang="en-US" b="1" dirty="0"/>
              <a:t>Symmetry</a:t>
            </a:r>
            <a:r>
              <a:rPr lang="en-US" dirty="0"/>
              <a:t>:</a:t>
            </a:r>
          </a:p>
          <a:p>
            <a:endParaRPr lang="en-US" dirty="0"/>
          </a:p>
          <a:p>
            <a:r>
              <a:rPr lang="en-US" b="1" dirty="0"/>
              <a:t>Anti-symmetry</a:t>
            </a:r>
            <a:r>
              <a:rPr lang="en-US" dirty="0"/>
              <a:t>:</a:t>
            </a:r>
          </a:p>
          <a:p>
            <a:endParaRPr lang="en-US" dirty="0"/>
          </a:p>
          <a:p>
            <a:r>
              <a:rPr lang="en-US" b="1" dirty="0"/>
              <a:t>Inversion</a:t>
            </a:r>
            <a:r>
              <a:rPr lang="en-US" dirty="0"/>
              <a:t>:</a:t>
            </a:r>
          </a:p>
          <a:p>
            <a:endParaRPr lang="en-US" dirty="0"/>
          </a:p>
          <a:p>
            <a:r>
              <a:rPr lang="en-US" b="1" dirty="0" err="1"/>
              <a:t>Compositonality</a:t>
            </a:r>
            <a:r>
              <a:rPr lang="en-US" dirty="0"/>
              <a:t>:</a:t>
            </a:r>
          </a:p>
        </p:txBody>
      </p:sp>
      <p:sp>
        <p:nvSpPr>
          <p:cNvPr id="4" name="Slide Number Placeholder 3">
            <a:extLst>
              <a:ext uri="{FF2B5EF4-FFF2-40B4-BE49-F238E27FC236}">
                <a16:creationId xmlns:a16="http://schemas.microsoft.com/office/drawing/2014/main" id="{8B9B5091-E600-61DD-7491-37DA8FCAD0A9}"/>
              </a:ext>
            </a:extLst>
          </p:cNvPr>
          <p:cNvSpPr>
            <a:spLocks noGrp="1"/>
          </p:cNvSpPr>
          <p:nvPr>
            <p:ph type="sldNum" sz="quarter" idx="12"/>
          </p:nvPr>
        </p:nvSpPr>
        <p:spPr/>
        <p:txBody>
          <a:bodyPr/>
          <a:lstStyle/>
          <a:p>
            <a:fld id="{06A22F74-A866-419C-92ED-E5DF8F102E78}" type="slidenum">
              <a:rPr lang="en-US" smtClean="0"/>
              <a:t>39</a:t>
            </a:fld>
            <a:endParaRPr lang="en-US"/>
          </a:p>
        </p:txBody>
      </p:sp>
      <p:pic>
        <p:nvPicPr>
          <p:cNvPr id="6" name="Picture 5">
            <a:extLst>
              <a:ext uri="{FF2B5EF4-FFF2-40B4-BE49-F238E27FC236}">
                <a16:creationId xmlns:a16="http://schemas.microsoft.com/office/drawing/2014/main" id="{930ABF90-F891-C625-0B61-23354BBB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390" y="2847505"/>
            <a:ext cx="3543607" cy="495343"/>
          </a:xfrm>
          <a:prstGeom prst="rect">
            <a:avLst/>
          </a:prstGeom>
        </p:spPr>
      </p:pic>
      <p:pic>
        <p:nvPicPr>
          <p:cNvPr id="8" name="Picture 7">
            <a:extLst>
              <a:ext uri="{FF2B5EF4-FFF2-40B4-BE49-F238E27FC236}">
                <a16:creationId xmlns:a16="http://schemas.microsoft.com/office/drawing/2014/main" id="{73DC2AF8-6029-AFC0-26AB-0528204F1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390" y="3981799"/>
            <a:ext cx="3497883" cy="403895"/>
          </a:xfrm>
          <a:prstGeom prst="rect">
            <a:avLst/>
          </a:prstGeom>
        </p:spPr>
      </p:pic>
      <p:pic>
        <p:nvPicPr>
          <p:cNvPr id="10" name="Picture 9">
            <a:extLst>
              <a:ext uri="{FF2B5EF4-FFF2-40B4-BE49-F238E27FC236}">
                <a16:creationId xmlns:a16="http://schemas.microsoft.com/office/drawing/2014/main" id="{A9DEA4BC-296C-A5A9-54EE-B2C00E8F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390" y="4730876"/>
            <a:ext cx="3779848" cy="480102"/>
          </a:xfrm>
          <a:prstGeom prst="rect">
            <a:avLst/>
          </a:prstGeom>
        </p:spPr>
      </p:pic>
      <p:pic>
        <p:nvPicPr>
          <p:cNvPr id="12" name="Picture 11">
            <a:extLst>
              <a:ext uri="{FF2B5EF4-FFF2-40B4-BE49-F238E27FC236}">
                <a16:creationId xmlns:a16="http://schemas.microsoft.com/office/drawing/2014/main" id="{E300C6E0-0173-59E6-AE31-2FDBD5404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6260" y="5996958"/>
            <a:ext cx="5624047" cy="441998"/>
          </a:xfrm>
          <a:prstGeom prst="rect">
            <a:avLst/>
          </a:prstGeom>
        </p:spPr>
      </p:pic>
    </p:spTree>
    <p:extLst>
      <p:ext uri="{BB962C8B-B14F-4D97-AF65-F5344CB8AC3E}">
        <p14:creationId xmlns:p14="http://schemas.microsoft.com/office/powerpoint/2010/main" val="289176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CCB6-164B-B360-48F4-B433361A2E22}"/>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EF160-4449-FFE8-1409-F78E7C2ED179}"/>
                  </a:ext>
                </a:extLst>
              </p:cNvPr>
              <p:cNvSpPr>
                <a:spLocks noGrp="1"/>
              </p:cNvSpPr>
              <p:nvPr>
                <p:ph idx="1"/>
              </p:nvPr>
            </p:nvSpPr>
            <p:spPr/>
            <p:txBody>
              <a:bodyPr>
                <a:normAutofit fontScale="92500" lnSpcReduction="20000"/>
              </a:bodyPr>
              <a:lstStyle/>
              <a:p>
                <a:r>
                  <a:rPr lang="en-US" dirty="0"/>
                  <a:t>Every node indexes a particular row and column. </a:t>
                </a:r>
              </a:p>
              <a:p>
                <a:r>
                  <a:rPr lang="en-US" b="1" dirty="0"/>
                  <a:t>Undirected</a:t>
                </a:r>
                <a:r>
                  <a:rPr lang="en-US" dirty="0"/>
                  <a:t> graph (edges have no direction):</a:t>
                </a:r>
              </a:p>
              <a:p>
                <a:pPr lvl="1"/>
                <a:r>
                  <a:rPr lang="en-US" dirty="0"/>
                  <a:t>If an edge is between nodes </a:t>
                </a:r>
                <a:r>
                  <a:rPr lang="en-US" i="1" dirty="0"/>
                  <a:t>u</a:t>
                </a:r>
                <a:r>
                  <a:rPr lang="en-US" dirty="0"/>
                  <a:t> and </a:t>
                </a:r>
                <a:r>
                  <a:rPr lang="en-US" i="1" dirty="0"/>
                  <a:t>v</a:t>
                </a:r>
                <a:r>
                  <a:rPr lang="en-US" dirty="0"/>
                  <a:t>, then entries will be 1 in both, cell of row </a:t>
                </a:r>
                <a:r>
                  <a:rPr lang="en-US" i="1" dirty="0"/>
                  <a:t>u</a:t>
                </a:r>
                <a:r>
                  <a:rPr lang="en-US" dirty="0"/>
                  <a:t> and column </a:t>
                </a:r>
                <a:r>
                  <a:rPr lang="en-US" i="1" dirty="0"/>
                  <a:t>v</a:t>
                </a:r>
                <a:r>
                  <a:rPr lang="en-US" dirty="0"/>
                  <a:t>, and cell of row </a:t>
                </a:r>
                <a:r>
                  <a:rPr lang="en-US" i="1" dirty="0"/>
                  <a:t>v</a:t>
                </a:r>
                <a:r>
                  <a:rPr lang="en-US" dirty="0"/>
                  <a:t> and column </a:t>
                </a:r>
                <a:r>
                  <a:rPr lang="en-US" i="1" dirty="0"/>
                  <a:t>u</a:t>
                </a:r>
                <a:r>
                  <a:rPr lang="en-US" dirty="0"/>
                  <a:t>.</a:t>
                </a:r>
              </a:p>
              <a:p>
                <a:pPr lvl="1"/>
                <a:r>
                  <a:rPr lang="en-US" i="1" dirty="0"/>
                  <a:t>Symmetric</a:t>
                </a:r>
                <a:r>
                  <a:rPr lang="en-US" dirty="0"/>
                  <a:t> matrix.</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=1</m:t>
                      </m:r>
                    </m:oMath>
                  </m:oMathPara>
                </a14:m>
                <a:endParaRPr lang="en-US" dirty="0"/>
              </a:p>
              <a:p>
                <a:r>
                  <a:rPr lang="en-US" b="1" dirty="0"/>
                  <a:t>Directed</a:t>
                </a:r>
                <a:r>
                  <a:rPr lang="en-US" dirty="0"/>
                  <a:t> graph (edges have no direction):</a:t>
                </a:r>
              </a:p>
              <a:p>
                <a:pPr lvl="1"/>
                <a:r>
                  <a:rPr lang="en-US" dirty="0"/>
                  <a:t>If an edge is directed from node </a:t>
                </a:r>
                <a:r>
                  <a:rPr lang="en-US" i="1" dirty="0"/>
                  <a:t>u</a:t>
                </a:r>
                <a:r>
                  <a:rPr lang="en-US" dirty="0"/>
                  <a:t> to node </a:t>
                </a:r>
                <a:r>
                  <a:rPr lang="en-US" i="1" dirty="0"/>
                  <a:t>v</a:t>
                </a:r>
                <a:r>
                  <a:rPr lang="en-US" dirty="0"/>
                  <a:t>, then entry may be 1 in cell of row </a:t>
                </a:r>
                <a:r>
                  <a:rPr lang="en-US" i="1" dirty="0"/>
                  <a:t>u</a:t>
                </a:r>
                <a:r>
                  <a:rPr lang="en-US" dirty="0"/>
                  <a:t> and column </a:t>
                </a:r>
                <a:r>
                  <a:rPr lang="en-US" i="1" dirty="0"/>
                  <a:t>v</a:t>
                </a:r>
                <a:r>
                  <a:rPr lang="en-US" dirty="0"/>
                  <a:t>, but 0 in cell of row </a:t>
                </a:r>
                <a:r>
                  <a:rPr lang="en-US" i="1" dirty="0"/>
                  <a:t>v</a:t>
                </a:r>
                <a:r>
                  <a:rPr lang="en-US" dirty="0"/>
                  <a:t> and column </a:t>
                </a:r>
                <a:r>
                  <a:rPr lang="en-US" i="1" dirty="0"/>
                  <a:t>u</a:t>
                </a:r>
                <a:r>
                  <a:rPr lang="en-US" dirty="0"/>
                  <a:t>.</a:t>
                </a:r>
              </a:p>
              <a:p>
                <a:pPr lvl="1"/>
                <a:r>
                  <a:rPr lang="en-US" i="1" dirty="0"/>
                  <a:t>Not symmetric </a:t>
                </a:r>
                <a:r>
                  <a:rPr lang="en-US" dirty="0"/>
                  <a:t>matrix.</a:t>
                </a:r>
              </a:p>
              <a:p>
                <a:r>
                  <a:rPr lang="en-US" b="1" dirty="0"/>
                  <a:t>Weighted edges</a:t>
                </a:r>
                <a:r>
                  <a:rPr lang="en-US" dirty="0"/>
                  <a:t>:</a:t>
                </a:r>
              </a:p>
              <a:p>
                <a:pPr lvl="1"/>
                <a:r>
                  <a:rPr lang="en-US" dirty="0"/>
                  <a:t>Entries in the adjacency matrix are arbitrary real-values rather than {0, 1}.</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𝑢𝑣</m:t>
                          </m:r>
                        </m:sub>
                      </m:sSub>
                    </m:oMath>
                  </m:oMathPara>
                </a14:m>
                <a:endParaRPr lang="en-US" dirty="0"/>
              </a:p>
            </p:txBody>
          </p:sp>
        </mc:Choice>
        <mc:Fallback xmlns="">
          <p:sp>
            <p:nvSpPr>
              <p:cNvPr id="3" name="Content Placeholder 2">
                <a:extLst>
                  <a:ext uri="{FF2B5EF4-FFF2-40B4-BE49-F238E27FC236}">
                    <a16:creationId xmlns:a16="http://schemas.microsoft.com/office/drawing/2014/main" id="{ECEEF160-4449-FFE8-1409-F78E7C2ED179}"/>
                  </a:ext>
                </a:extLst>
              </p:cNvPr>
              <p:cNvSpPr>
                <a:spLocks noGrp="1" noRot="1" noChangeAspect="1" noMove="1" noResize="1" noEditPoints="1" noAdjustHandles="1" noChangeArrowheads="1" noChangeShapeType="1" noTextEdit="1"/>
              </p:cNvSpPr>
              <p:nvPr>
                <p:ph idx="1"/>
              </p:nvPr>
            </p:nvSpPr>
            <p:spPr>
              <a:blipFill>
                <a:blip r:embed="rId2"/>
                <a:stretch>
                  <a:fillRect l="-928" t="-3501" r="-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A97440-050A-66D6-E870-8B3C0B1101E8}"/>
              </a:ext>
            </a:extLst>
          </p:cNvPr>
          <p:cNvSpPr>
            <a:spLocks noGrp="1"/>
          </p:cNvSpPr>
          <p:nvPr>
            <p:ph type="sldNum" sz="quarter" idx="12"/>
          </p:nvPr>
        </p:nvSpPr>
        <p:spPr/>
        <p:txBody>
          <a:bodyPr/>
          <a:lstStyle/>
          <a:p>
            <a:fld id="{06A22F74-A866-419C-92ED-E5DF8F102E78}" type="slidenum">
              <a:rPr lang="en-US" smtClean="0"/>
              <a:t>4</a:t>
            </a:fld>
            <a:endParaRPr lang="en-US"/>
          </a:p>
        </p:txBody>
      </p:sp>
    </p:spTree>
    <p:extLst>
      <p:ext uri="{BB962C8B-B14F-4D97-AF65-F5344CB8AC3E}">
        <p14:creationId xmlns:p14="http://schemas.microsoft.com/office/powerpoint/2010/main" val="4036213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0636-5C92-8B70-C325-82916C6A5284}"/>
              </a:ext>
            </a:extLst>
          </p:cNvPr>
          <p:cNvSpPr>
            <a:spLocks noGrp="1"/>
          </p:cNvSpPr>
          <p:nvPr>
            <p:ph type="title"/>
          </p:nvPr>
        </p:nvSpPr>
        <p:spPr/>
        <p:txBody>
          <a:bodyPr/>
          <a:lstStyle/>
          <a:p>
            <a:r>
              <a:rPr lang="en-US" dirty="0"/>
              <a:t>Multi-relational decoders (continued)</a:t>
            </a:r>
          </a:p>
        </p:txBody>
      </p:sp>
      <p:pic>
        <p:nvPicPr>
          <p:cNvPr id="6" name="Content Placeholder 5" descr="A picture containing table&#10;&#10;Description automatically generated">
            <a:extLst>
              <a:ext uri="{FF2B5EF4-FFF2-40B4-BE49-F238E27FC236}">
                <a16:creationId xmlns:a16="http://schemas.microsoft.com/office/drawing/2014/main" id="{ECF99BAE-985B-9856-7A1E-40C1D2647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571" y="1901802"/>
            <a:ext cx="10348857" cy="4198984"/>
          </a:xfrm>
        </p:spPr>
      </p:pic>
      <p:sp>
        <p:nvSpPr>
          <p:cNvPr id="4" name="Slide Number Placeholder 3">
            <a:extLst>
              <a:ext uri="{FF2B5EF4-FFF2-40B4-BE49-F238E27FC236}">
                <a16:creationId xmlns:a16="http://schemas.microsoft.com/office/drawing/2014/main" id="{D631232E-4559-BF75-DD69-605DAE5476A2}"/>
              </a:ext>
            </a:extLst>
          </p:cNvPr>
          <p:cNvSpPr>
            <a:spLocks noGrp="1"/>
          </p:cNvSpPr>
          <p:nvPr>
            <p:ph type="sldNum" sz="quarter" idx="12"/>
          </p:nvPr>
        </p:nvSpPr>
        <p:spPr/>
        <p:txBody>
          <a:bodyPr/>
          <a:lstStyle/>
          <a:p>
            <a:fld id="{06A22F74-A866-419C-92ED-E5DF8F102E78}" type="slidenum">
              <a:rPr lang="en-US" smtClean="0"/>
              <a:t>40</a:t>
            </a:fld>
            <a:endParaRPr lang="en-US"/>
          </a:p>
        </p:txBody>
      </p:sp>
    </p:spTree>
    <p:extLst>
      <p:ext uri="{BB962C8B-B14F-4D97-AF65-F5344CB8AC3E}">
        <p14:creationId xmlns:p14="http://schemas.microsoft.com/office/powerpoint/2010/main" val="4109395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E098-1398-1D91-BE69-BCC5A8C4C943}"/>
              </a:ext>
            </a:extLst>
          </p:cNvPr>
          <p:cNvSpPr>
            <a:spLocks noGrp="1"/>
          </p:cNvSpPr>
          <p:nvPr>
            <p:ph type="ctrTitle"/>
          </p:nvPr>
        </p:nvSpPr>
        <p:spPr/>
        <p:txBody>
          <a:bodyPr>
            <a:normAutofit fontScale="90000"/>
          </a:bodyPr>
          <a:lstStyle/>
          <a:p>
            <a:r>
              <a:rPr lang="en-US" dirty="0"/>
              <a:t>Chapter 5:</a:t>
            </a:r>
            <a:br>
              <a:rPr lang="en-US" dirty="0"/>
            </a:br>
            <a:r>
              <a:rPr lang="en-US" dirty="0"/>
              <a:t>The Graph Neural Network</a:t>
            </a:r>
            <a:br>
              <a:rPr lang="en-US" dirty="0"/>
            </a:br>
            <a:r>
              <a:rPr lang="en-US" dirty="0"/>
              <a:t>Model</a:t>
            </a:r>
          </a:p>
        </p:txBody>
      </p:sp>
      <p:sp>
        <p:nvSpPr>
          <p:cNvPr id="3" name="Subtitle 2">
            <a:extLst>
              <a:ext uri="{FF2B5EF4-FFF2-40B4-BE49-F238E27FC236}">
                <a16:creationId xmlns:a16="http://schemas.microsoft.com/office/drawing/2014/main" id="{ED418023-8936-4B71-8ED6-BE11782FA38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8FC3115-AA88-94BD-9975-28D8CB9BA380}"/>
              </a:ext>
            </a:extLst>
          </p:cNvPr>
          <p:cNvSpPr>
            <a:spLocks noGrp="1"/>
          </p:cNvSpPr>
          <p:nvPr>
            <p:ph type="sldNum" sz="quarter" idx="12"/>
          </p:nvPr>
        </p:nvSpPr>
        <p:spPr/>
        <p:txBody>
          <a:bodyPr/>
          <a:lstStyle/>
          <a:p>
            <a:fld id="{06A22F74-A866-419C-92ED-E5DF8F102E78}" type="slidenum">
              <a:rPr lang="en-US" smtClean="0"/>
              <a:t>41</a:t>
            </a:fld>
            <a:endParaRPr lang="en-US"/>
          </a:p>
        </p:txBody>
      </p:sp>
    </p:spTree>
    <p:extLst>
      <p:ext uri="{BB962C8B-B14F-4D97-AF65-F5344CB8AC3E}">
        <p14:creationId xmlns:p14="http://schemas.microsoft.com/office/powerpoint/2010/main" val="1653520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D4B-B7A4-0CAD-12E4-250B1F950662}"/>
              </a:ext>
            </a:extLst>
          </p:cNvPr>
          <p:cNvSpPr>
            <a:spLocks noGrp="1"/>
          </p:cNvSpPr>
          <p:nvPr>
            <p:ph type="title"/>
          </p:nvPr>
        </p:nvSpPr>
        <p:spPr>
          <a:xfrm>
            <a:off x="838199" y="136525"/>
            <a:ext cx="10515600" cy="814746"/>
          </a:xfrm>
        </p:spPr>
        <p:txBody>
          <a:bodyPr/>
          <a:lstStyle/>
          <a:p>
            <a:r>
              <a:rPr lang="en-US" dirty="0"/>
              <a:t>Neural Message Passing: Overview</a:t>
            </a:r>
          </a:p>
        </p:txBody>
      </p:sp>
      <p:sp>
        <p:nvSpPr>
          <p:cNvPr id="3" name="Content Placeholder 2">
            <a:extLst>
              <a:ext uri="{FF2B5EF4-FFF2-40B4-BE49-F238E27FC236}">
                <a16:creationId xmlns:a16="http://schemas.microsoft.com/office/drawing/2014/main" id="{4FB21B6B-25F4-7383-B8F1-6B7652BFBC25}"/>
              </a:ext>
            </a:extLst>
          </p:cNvPr>
          <p:cNvSpPr>
            <a:spLocks noGrp="1"/>
          </p:cNvSpPr>
          <p:nvPr>
            <p:ph idx="1"/>
          </p:nvPr>
        </p:nvSpPr>
        <p:spPr>
          <a:xfrm>
            <a:off x="326922" y="4160089"/>
            <a:ext cx="11501283" cy="2378823"/>
          </a:xfrm>
        </p:spPr>
        <p:txBody>
          <a:bodyPr>
            <a:normAutofit/>
          </a:bodyPr>
          <a:lstStyle/>
          <a:p>
            <a:r>
              <a:rPr lang="en-US" dirty="0"/>
              <a:t>Model aggregates messages from A's local graph neighbors.</a:t>
            </a:r>
          </a:p>
          <a:p>
            <a:r>
              <a:rPr lang="en-US" dirty="0"/>
              <a:t>In turn, messages coming from these neighbors are based on information aggregated from their respective neighborhoods, and so on. </a:t>
            </a:r>
          </a:p>
          <a:p>
            <a:r>
              <a:rPr lang="en-US" dirty="0"/>
              <a:t>Computation graph of GNN forms tree structure by unfolding neighborhood around target node.</a:t>
            </a:r>
          </a:p>
        </p:txBody>
      </p:sp>
      <p:sp>
        <p:nvSpPr>
          <p:cNvPr id="4" name="Slide Number Placeholder 3">
            <a:extLst>
              <a:ext uri="{FF2B5EF4-FFF2-40B4-BE49-F238E27FC236}">
                <a16:creationId xmlns:a16="http://schemas.microsoft.com/office/drawing/2014/main" id="{DE0B487E-A411-5F35-9CE4-4D0E3004D674}"/>
              </a:ext>
            </a:extLst>
          </p:cNvPr>
          <p:cNvSpPr>
            <a:spLocks noGrp="1"/>
          </p:cNvSpPr>
          <p:nvPr>
            <p:ph type="sldNum" sz="quarter" idx="12"/>
          </p:nvPr>
        </p:nvSpPr>
        <p:spPr/>
        <p:txBody>
          <a:bodyPr/>
          <a:lstStyle/>
          <a:p>
            <a:fld id="{06A22F74-A866-419C-92ED-E5DF8F102E78}" type="slidenum">
              <a:rPr lang="en-US" smtClean="0"/>
              <a:t>42</a:t>
            </a:fld>
            <a:endParaRPr lang="en-US"/>
          </a:p>
        </p:txBody>
      </p:sp>
      <p:pic>
        <p:nvPicPr>
          <p:cNvPr id="8" name="Picture 7" descr="Graphical user interface, application, Teams&#10;&#10;Description automatically generated">
            <a:extLst>
              <a:ext uri="{FF2B5EF4-FFF2-40B4-BE49-F238E27FC236}">
                <a16:creationId xmlns:a16="http://schemas.microsoft.com/office/drawing/2014/main" id="{3E0C9914-0AA5-30D8-4CE3-91D12E545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36" y="914022"/>
            <a:ext cx="10005927" cy="3063505"/>
          </a:xfrm>
          <a:prstGeom prst="rect">
            <a:avLst/>
          </a:prstGeom>
        </p:spPr>
      </p:pic>
    </p:spTree>
    <p:extLst>
      <p:ext uri="{BB962C8B-B14F-4D97-AF65-F5344CB8AC3E}">
        <p14:creationId xmlns:p14="http://schemas.microsoft.com/office/powerpoint/2010/main" val="3488809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1D57-2289-B176-57E5-23E6EDCFDB27}"/>
              </a:ext>
            </a:extLst>
          </p:cNvPr>
          <p:cNvSpPr>
            <a:spLocks noGrp="1"/>
          </p:cNvSpPr>
          <p:nvPr>
            <p:ph type="title"/>
          </p:nvPr>
        </p:nvSpPr>
        <p:spPr>
          <a:xfrm>
            <a:off x="838200" y="335630"/>
            <a:ext cx="10515600" cy="834410"/>
          </a:xfrm>
        </p:spPr>
        <p:txBody>
          <a:bodyPr>
            <a:normAutofit/>
          </a:bodyPr>
          <a:lstStyle/>
          <a:p>
            <a:r>
              <a:rPr lang="en-US" sz="4000" dirty="0"/>
              <a:t>Neural Message Passing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DBDCC-11FE-144A-FDAF-5A93242834BC}"/>
                  </a:ext>
                </a:extLst>
              </p:cNvPr>
              <p:cNvSpPr>
                <a:spLocks noGrp="1"/>
              </p:cNvSpPr>
              <p:nvPr>
                <p:ph idx="1"/>
              </p:nvPr>
            </p:nvSpPr>
            <p:spPr>
              <a:xfrm>
                <a:off x="491613" y="1268360"/>
                <a:ext cx="11405419" cy="5254010"/>
              </a:xfrm>
            </p:spPr>
            <p:txBody>
              <a:bodyPr>
                <a:normAutofit fontScale="85000" lnSpcReduction="20000"/>
              </a:bodyPr>
              <a:lstStyle/>
              <a:p>
                <a:r>
                  <a:rPr lang="en-US" dirty="0"/>
                  <a:t>During each message-passing iteration in GNN, hidden embedding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oMath>
                </a14:m>
                <a:r>
                  <a:rPr lang="en-US" dirty="0"/>
                  <a:t> corresponding to each node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en-US" dirty="0"/>
                  <a:t> is updated according to information aggregated from u's graph neighborhood N(u).</a:t>
                </a:r>
              </a:p>
              <a:p>
                <a:endParaRPr lang="en-US" dirty="0"/>
              </a:p>
              <a:p>
                <a:endParaRPr lang="en-US" dirty="0"/>
              </a:p>
              <a:p>
                <a:endParaRPr lang="en-US" dirty="0"/>
              </a:p>
              <a:p>
                <a:endParaRPr lang="en-US" dirty="0"/>
              </a:p>
              <a:p>
                <a:r>
                  <a:rPr lang="en-US" dirty="0"/>
                  <a:t>UPDATE and AGGREGATE are arbitrary differentiable functions (neural networks) that depend on parameters typically on differentiable way.</a:t>
                </a:r>
              </a:p>
              <a:p>
                <a:r>
                  <a:rPr lang="en-US" dirty="0"/>
                  <a:t>Minimize based on objective function (e.g., loss or error function).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sub>
                    </m:sSub>
                  </m:oMath>
                </a14:m>
                <a:r>
                  <a:rPr lang="en-US" dirty="0"/>
                  <a:t> is “message” that is aggregated from u's graph neighborhood N(u). </a:t>
                </a:r>
              </a:p>
              <a:p>
                <a:r>
                  <a:rPr lang="en-US" dirty="0"/>
                  <a:t>k is iteration.</a:t>
                </a:r>
              </a:p>
              <a:p>
                <a:r>
                  <a:rPr lang="en-US" dirty="0"/>
                  <a:t>After K iterations, final layer’s output can define embeddings for each node: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up>
                      </m:sSubSup>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311DBDCC-11FE-144A-FDAF-5A93242834BC}"/>
                  </a:ext>
                </a:extLst>
              </p:cNvPr>
              <p:cNvSpPr>
                <a:spLocks noGrp="1" noRot="1" noChangeAspect="1" noMove="1" noResize="1" noEditPoints="1" noAdjustHandles="1" noChangeArrowheads="1" noChangeShapeType="1" noTextEdit="1"/>
              </p:cNvSpPr>
              <p:nvPr>
                <p:ph idx="1"/>
              </p:nvPr>
            </p:nvSpPr>
            <p:spPr>
              <a:xfrm>
                <a:off x="491613" y="1268360"/>
                <a:ext cx="11405419" cy="5254010"/>
              </a:xfrm>
              <a:blipFill>
                <a:blip r:embed="rId2"/>
                <a:stretch>
                  <a:fillRect l="-748" t="-1972" r="-10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566004-26AC-C2AA-29DD-6953EBA2B1C4}"/>
              </a:ext>
            </a:extLst>
          </p:cNvPr>
          <p:cNvSpPr>
            <a:spLocks noGrp="1"/>
          </p:cNvSpPr>
          <p:nvPr>
            <p:ph type="sldNum" sz="quarter" idx="12"/>
          </p:nvPr>
        </p:nvSpPr>
        <p:spPr/>
        <p:txBody>
          <a:bodyPr/>
          <a:lstStyle/>
          <a:p>
            <a:fld id="{06A22F74-A866-419C-92ED-E5DF8F102E78}" type="slidenum">
              <a:rPr lang="en-US" smtClean="0"/>
              <a:t>43</a:t>
            </a:fld>
            <a:endParaRPr lang="en-US"/>
          </a:p>
        </p:txBody>
      </p:sp>
      <p:pic>
        <p:nvPicPr>
          <p:cNvPr id="6" name="Picture 5" descr="Word&#10;&#10;Description automatically generated with low confidence">
            <a:extLst>
              <a:ext uri="{FF2B5EF4-FFF2-40B4-BE49-F238E27FC236}">
                <a16:creationId xmlns:a16="http://schemas.microsoft.com/office/drawing/2014/main" id="{0C160AC7-5048-585E-8321-B61B51D5C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670" y="2392377"/>
            <a:ext cx="8062659" cy="1325995"/>
          </a:xfrm>
          <a:prstGeom prst="rect">
            <a:avLst/>
          </a:prstGeom>
        </p:spPr>
      </p:pic>
    </p:spTree>
    <p:extLst>
      <p:ext uri="{BB962C8B-B14F-4D97-AF65-F5344CB8AC3E}">
        <p14:creationId xmlns:p14="http://schemas.microsoft.com/office/powerpoint/2010/main" val="2424527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FF34-07B5-93E9-B138-2E13FAC90442}"/>
              </a:ext>
            </a:extLst>
          </p:cNvPr>
          <p:cNvSpPr>
            <a:spLocks noGrp="1"/>
          </p:cNvSpPr>
          <p:nvPr>
            <p:ph type="title"/>
          </p:nvPr>
        </p:nvSpPr>
        <p:spPr>
          <a:xfrm>
            <a:off x="838200" y="365126"/>
            <a:ext cx="10515600" cy="736088"/>
          </a:xfrm>
        </p:spPr>
        <p:txBody>
          <a:bodyPr/>
          <a:lstStyle/>
          <a:p>
            <a:r>
              <a:rPr lang="en-US" sz="4400" dirty="0"/>
              <a:t>Neural Message Passing (continued)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EB941C-E236-FBB4-A51B-55CDCA905A4C}"/>
                  </a:ext>
                </a:extLst>
              </p:cNvPr>
              <p:cNvSpPr>
                <a:spLocks noGrp="1"/>
              </p:cNvSpPr>
              <p:nvPr>
                <p:ph idx="1"/>
              </p:nvPr>
            </p:nvSpPr>
            <p:spPr>
              <a:xfrm>
                <a:off x="169607" y="1219200"/>
                <a:ext cx="11697927" cy="5502275"/>
              </a:xfrm>
            </p:spPr>
            <p:txBody>
              <a:bodyPr>
                <a:normAutofit fontScale="92500" lnSpcReduction="20000"/>
              </a:bodyPr>
              <a:lstStyle/>
              <a:p>
                <a:pPr marL="0" indent="0">
                  <a:buNone/>
                </a:pPr>
                <a:r>
                  <a:rPr lang="en-US" b="1" dirty="0"/>
                  <a:t>Basic GNN:</a:t>
                </a:r>
              </a:p>
              <a:p>
                <a:r>
                  <a:rPr lang="en-US" dirty="0"/>
                  <a:t>Message passing (node level):</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𝑠𝑒𝑙𝑓</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𝑛𝑒𝑖𝑔h</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e>
                            </m:d>
                          </m:sup>
                        </m:sSup>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e>
                            </m:d>
                          </m:sup>
                        </m:sSup>
                      </m:sup>
                    </m:sSup>
                  </m:oMath>
                </a14:m>
                <a:r>
                  <a:rPr lang="en-US" dirty="0"/>
                  <a:t> are trainable parameter matrices.</a:t>
                </a:r>
              </a:p>
              <a:p>
                <a:r>
                  <a:rPr lang="en-US" dirty="0"/>
                  <a:t>Summation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𝑣</m:t>
                        </m:r>
                      </m:sub>
                    </m:sSub>
                  </m:oMath>
                </a14:m>
                <a:r>
                  <a:rPr lang="en-US" dirty="0"/>
                  <a:t> is taken so that result does not change on changing indices. (Equivariance and invariance.)</a:t>
                </a:r>
              </a:p>
              <a:p>
                <a14:m>
                  <m:oMath xmlns:m="http://schemas.openxmlformats.org/officeDocument/2006/math">
                    <m:r>
                      <a:rPr lang="en-US" b="0" i="1" smtClean="0">
                        <a:latin typeface="Cambria Math" panose="02040503050406030204" pitchFamily="18" charset="0"/>
                      </a:rPr>
                      <m:t>𝜎</m:t>
                    </m:r>
                  </m:oMath>
                </a14:m>
                <a:r>
                  <a:rPr lang="en-US" dirty="0"/>
                  <a:t> is elementwise non-linearity (e.g., tanh or </a:t>
                </a:r>
                <a:r>
                  <a:rPr lang="en-US" dirty="0" err="1"/>
                  <a:t>ReLU</a:t>
                </a:r>
                <a:r>
                  <a:rPr lang="en-US" dirty="0"/>
                  <a:t>). Without non-linearity, we can use Eigenvalues for analysis.</a:t>
                </a:r>
              </a:p>
              <a:p>
                <a:r>
                  <a:rPr lang="en-US" dirty="0"/>
                  <a:t>Equivalently,</a:t>
                </a:r>
              </a:p>
              <a:p>
                <a:endParaRPr lang="en-US" dirty="0"/>
              </a:p>
              <a:p>
                <a:pPr marL="0" indent="0">
                  <a:buNone/>
                </a:pPr>
                <a:endParaRPr lang="en-US" dirty="0"/>
              </a:p>
              <a:p>
                <a:pPr marL="0" indent="0">
                  <a:buNone/>
                </a:pPr>
                <a:endParaRPr lang="en-US" dirty="0"/>
              </a:p>
              <a:p>
                <a:pPr marL="0" indent="0">
                  <a:buNone/>
                </a:pPr>
                <a:r>
                  <a:rPr lang="en-US" dirty="0"/>
                  <a:t>where we use </a:t>
                </a:r>
              </a:p>
              <a:p>
                <a:pPr marL="0" indent="0">
                  <a:buNone/>
                </a:pPr>
                <a:r>
                  <a:rPr lang="en-US" dirty="0"/>
                  <a:t>as shorthand to denote message aggregated from u's graph neighborhood.</a:t>
                </a:r>
              </a:p>
            </p:txBody>
          </p:sp>
        </mc:Choice>
        <mc:Fallback xmlns="">
          <p:sp>
            <p:nvSpPr>
              <p:cNvPr id="3" name="Content Placeholder 2">
                <a:extLst>
                  <a:ext uri="{FF2B5EF4-FFF2-40B4-BE49-F238E27FC236}">
                    <a16:creationId xmlns:a16="http://schemas.microsoft.com/office/drawing/2014/main" id="{97EB941C-E236-FBB4-A51B-55CDCA905A4C}"/>
                  </a:ext>
                </a:extLst>
              </p:cNvPr>
              <p:cNvSpPr>
                <a:spLocks noGrp="1" noRot="1" noChangeAspect="1" noMove="1" noResize="1" noEditPoints="1" noAdjustHandles="1" noChangeArrowheads="1" noChangeShapeType="1" noTextEdit="1"/>
              </p:cNvSpPr>
              <p:nvPr>
                <p:ph idx="1"/>
              </p:nvPr>
            </p:nvSpPr>
            <p:spPr>
              <a:xfrm>
                <a:off x="169607" y="1219200"/>
                <a:ext cx="11697927" cy="5502275"/>
              </a:xfrm>
              <a:blipFill>
                <a:blip r:embed="rId2"/>
                <a:stretch>
                  <a:fillRect l="-938" t="-2769" b="-27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AC06C-9746-A288-5EE0-25DF08D7C804}"/>
              </a:ext>
            </a:extLst>
          </p:cNvPr>
          <p:cNvSpPr>
            <a:spLocks noGrp="1"/>
          </p:cNvSpPr>
          <p:nvPr>
            <p:ph type="sldNum" sz="quarter" idx="12"/>
          </p:nvPr>
        </p:nvSpPr>
        <p:spPr/>
        <p:txBody>
          <a:bodyPr/>
          <a:lstStyle/>
          <a:p>
            <a:fld id="{06A22F74-A866-419C-92ED-E5DF8F102E78}" type="slidenum">
              <a:rPr lang="en-US" smtClean="0"/>
              <a:t>44</a:t>
            </a:fld>
            <a:endParaRPr lang="en-US"/>
          </a:p>
        </p:txBody>
      </p:sp>
      <p:pic>
        <p:nvPicPr>
          <p:cNvPr id="6" name="Picture 5" descr="Company name&#10;&#10;Description automatically generated">
            <a:extLst>
              <a:ext uri="{FF2B5EF4-FFF2-40B4-BE49-F238E27FC236}">
                <a16:creationId xmlns:a16="http://schemas.microsoft.com/office/drawing/2014/main" id="{7F897F33-E424-9185-BE99-69A29B56B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765" y="1325571"/>
            <a:ext cx="7018628" cy="1219306"/>
          </a:xfrm>
          <a:prstGeom prst="rect">
            <a:avLst/>
          </a:prstGeom>
        </p:spPr>
      </p:pic>
      <p:pic>
        <p:nvPicPr>
          <p:cNvPr id="8" name="Picture 7" descr="Text&#10;&#10;Description automatically generated">
            <a:extLst>
              <a:ext uri="{FF2B5EF4-FFF2-40B4-BE49-F238E27FC236}">
                <a16:creationId xmlns:a16="http://schemas.microsoft.com/office/drawing/2014/main" id="{1B121660-56B0-42DB-2F37-DFEEBC6F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850" y="4260132"/>
            <a:ext cx="5996984" cy="1272296"/>
          </a:xfrm>
          <a:prstGeom prst="rect">
            <a:avLst/>
          </a:prstGeom>
        </p:spPr>
      </p:pic>
      <p:pic>
        <p:nvPicPr>
          <p:cNvPr id="10" name="Picture 9">
            <a:extLst>
              <a:ext uri="{FF2B5EF4-FFF2-40B4-BE49-F238E27FC236}">
                <a16:creationId xmlns:a16="http://schemas.microsoft.com/office/drawing/2014/main" id="{147BAE45-C617-E651-5BC0-9BD7DA841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0252" y="5532429"/>
            <a:ext cx="5837426" cy="586791"/>
          </a:xfrm>
          <a:prstGeom prst="rect">
            <a:avLst/>
          </a:prstGeom>
        </p:spPr>
      </p:pic>
    </p:spTree>
    <p:extLst>
      <p:ext uri="{BB962C8B-B14F-4D97-AF65-F5344CB8AC3E}">
        <p14:creationId xmlns:p14="http://schemas.microsoft.com/office/powerpoint/2010/main" val="1930397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ECF2-C233-2F66-2B71-3F21B2B9A475}"/>
              </a:ext>
            </a:extLst>
          </p:cNvPr>
          <p:cNvSpPr>
            <a:spLocks noGrp="1"/>
          </p:cNvSpPr>
          <p:nvPr>
            <p:ph type="title"/>
          </p:nvPr>
        </p:nvSpPr>
        <p:spPr/>
        <p:txBody>
          <a:bodyPr/>
          <a:lstStyle/>
          <a:p>
            <a:r>
              <a:rPr lang="en-US" sz="4400" dirty="0"/>
              <a:t>Neural Message Passing (continued)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D13F50-7988-9CFE-647C-FEBDFC6F56D7}"/>
                  </a:ext>
                </a:extLst>
              </p:cNvPr>
              <p:cNvSpPr>
                <a:spLocks noGrp="1"/>
              </p:cNvSpPr>
              <p:nvPr>
                <p:ph idx="1"/>
              </p:nvPr>
            </p:nvSpPr>
            <p:spPr/>
            <p:txBody>
              <a:bodyPr/>
              <a:lstStyle/>
              <a:p>
                <a:r>
                  <a:rPr lang="en-US" dirty="0"/>
                  <a:t>Message passing (graph level):</a:t>
                </a:r>
              </a:p>
              <a:p>
                <a:r>
                  <a:rPr lang="en-US" dirty="0"/>
                  <a:t>W is d x d. Number of unknowns is </a:t>
                </a:r>
                <a14:m>
                  <m:oMath xmlns:m="http://schemas.openxmlformats.org/officeDocument/2006/math">
                    <m:r>
                      <a:rPr lang="en-US" b="0" i="1" smtClean="0">
                        <a:latin typeface="Cambria Math" panose="02040503050406030204" pitchFamily="18" charset="0"/>
                      </a:rPr>
                      <m:t>2 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oMath>
                </a14:m>
                <a:r>
                  <a:rPr lang="en-US" dirty="0"/>
                  <a:t>.</a:t>
                </a:r>
              </a:p>
              <a:p>
                <a:r>
                  <a:rPr lang="en-US" b="1" dirty="0"/>
                  <a:t>Advantage</a:t>
                </a:r>
                <a:r>
                  <a:rPr lang="en-US" dirty="0"/>
                  <a:t>: The number of parameters is independent of graph size (number of nodes).</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up>
                      </m:sSup>
                      <m:r>
                        <a:rPr lang="en-US" b="0" i="0"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1" i="0" smtClean="0">
                              <a:latin typeface="Cambria Math" panose="02040503050406030204" pitchFamily="18" charset="0"/>
                            </a:rPr>
                            <m:t>𝐀</m:t>
                          </m:r>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0" smtClean="0">
                                      <a:latin typeface="Cambria Math" panose="02040503050406030204" pitchFamily="18" charset="0"/>
                                    </a:rPr>
                                    <m:t>−1</m:t>
                                  </m:r>
                                </m:e>
                              </m:d>
                            </m:sup>
                          </m:sSup>
                          <m:r>
                            <a:rPr lang="en-US" b="0" i="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𝐖</m:t>
                              </m:r>
                            </m:e>
                            <m:sub>
                              <m:r>
                                <m:rPr>
                                  <m:sty m:val="p"/>
                                </m:rPr>
                                <a:rPr lang="en-US" b="0" i="0" smtClean="0">
                                  <a:latin typeface="Cambria Math" panose="02040503050406030204" pitchFamily="18" charset="0"/>
                                </a:rPr>
                                <m:t>neigh</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𝐇</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0" smtClean="0">
                                      <a:latin typeface="Cambria Math" panose="02040503050406030204" pitchFamily="18" charset="0"/>
                                    </a:rPr>
                                    <m:t>−1</m:t>
                                  </m:r>
                                </m:e>
                              </m:d>
                            </m:sup>
                          </m:sSup>
                          <m:r>
                            <a:rPr lang="en-US" b="0" i="0"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𝐖</m:t>
                              </m:r>
                            </m:e>
                            <m:sub>
                              <m:r>
                                <m:rPr>
                                  <m:sty m:val="p"/>
                                </m:rPr>
                                <a:rPr lang="en-US" b="0" i="0" smtClean="0">
                                  <a:latin typeface="Cambria Math" panose="02040503050406030204" pitchFamily="18" charset="0"/>
                                </a:rPr>
                                <m:t>self</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B2D13F50-7988-9CFE-647C-FEBDFC6F56D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7CFC61-E3FC-2E7A-F855-20295CDFD424}"/>
              </a:ext>
            </a:extLst>
          </p:cNvPr>
          <p:cNvSpPr>
            <a:spLocks noGrp="1"/>
          </p:cNvSpPr>
          <p:nvPr>
            <p:ph type="sldNum" sz="quarter" idx="12"/>
          </p:nvPr>
        </p:nvSpPr>
        <p:spPr/>
        <p:txBody>
          <a:bodyPr/>
          <a:lstStyle/>
          <a:p>
            <a:fld id="{06A22F74-A866-419C-92ED-E5DF8F102E78}" type="slidenum">
              <a:rPr lang="en-US" smtClean="0"/>
              <a:t>45</a:t>
            </a:fld>
            <a:endParaRPr lang="en-US"/>
          </a:p>
        </p:txBody>
      </p:sp>
    </p:spTree>
    <p:extLst>
      <p:ext uri="{BB962C8B-B14F-4D97-AF65-F5344CB8AC3E}">
        <p14:creationId xmlns:p14="http://schemas.microsoft.com/office/powerpoint/2010/main" val="1956929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09F6-0A62-1961-92E6-6A1DF6FB0501}"/>
              </a:ext>
            </a:extLst>
          </p:cNvPr>
          <p:cNvSpPr>
            <a:spLocks noGrp="1"/>
          </p:cNvSpPr>
          <p:nvPr>
            <p:ph type="title"/>
          </p:nvPr>
        </p:nvSpPr>
        <p:spPr>
          <a:xfrm>
            <a:off x="838200" y="365126"/>
            <a:ext cx="10515600" cy="814746"/>
          </a:xfrm>
        </p:spPr>
        <p:txBody>
          <a:bodyPr>
            <a:normAutofit/>
          </a:bodyPr>
          <a:lstStyle/>
          <a:p>
            <a:r>
              <a:rPr lang="en-US" sz="4000" dirty="0"/>
              <a:t>Neural Message Passing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CA2F09-DF5C-17AF-92EC-F70F93A09788}"/>
                  </a:ext>
                </a:extLst>
              </p:cNvPr>
              <p:cNvSpPr>
                <a:spLocks noGrp="1"/>
              </p:cNvSpPr>
              <p:nvPr>
                <p:ph idx="1"/>
              </p:nvPr>
            </p:nvSpPr>
            <p:spPr>
              <a:xfrm>
                <a:off x="838200" y="1268361"/>
                <a:ext cx="10515600" cy="4908602"/>
              </a:xfrm>
            </p:spPr>
            <p:txBody>
              <a:bodyPr>
                <a:normAutofit lnSpcReduction="10000"/>
              </a:bodyPr>
              <a:lstStyle/>
              <a:p>
                <a:r>
                  <a:rPr lang="en-US" dirty="0"/>
                  <a:t>Message passing with </a:t>
                </a:r>
                <a:r>
                  <a:rPr lang="en-US" b="1" dirty="0"/>
                  <a:t>self-loops</a:t>
                </a:r>
                <a:r>
                  <a:rPr lang="en-US" dirty="0"/>
                  <a:t> to input graph and omit explicit update step:</a:t>
                </a:r>
              </a:p>
              <a:p>
                <a:endParaRPr lang="en-US" dirty="0"/>
              </a:p>
              <a:p>
                <a:r>
                  <a:rPr lang="en-US" dirty="0"/>
                  <a:t>Aggregation taken over node’s neighbors as well as node itself.</a:t>
                </a:r>
              </a:p>
              <a:p>
                <a:r>
                  <a:rPr lang="en-US" b="1" dirty="0"/>
                  <a:t>Benefit</a:t>
                </a:r>
                <a:r>
                  <a:rPr lang="en-US" dirty="0"/>
                  <a:t>: No longer need to define explicit update function, as update is implicitly defined through aggregation method. Simplifying message passing this way may alleviate over-fitting. Only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oMath>
                </a14:m>
                <a:r>
                  <a:rPr lang="en-US" dirty="0"/>
                  <a:t> unknowns.</a:t>
                </a:r>
              </a:p>
              <a:p>
                <a:r>
                  <a:rPr lang="en-US" b="1" dirty="0"/>
                  <a:t>Disadvantage</a:t>
                </a:r>
                <a:r>
                  <a:rPr lang="en-US" dirty="0"/>
                  <a:t>: Severely limits GNN expressivity, as information from node's neighbors cannot be differentiated from information from node itself.</a:t>
                </a:r>
              </a:p>
              <a:p>
                <a:r>
                  <a:rPr lang="en-US" dirty="0"/>
                  <a:t>Graph-level update: </a:t>
                </a:r>
              </a:p>
              <a:p>
                <a:endParaRPr lang="en-US" dirty="0"/>
              </a:p>
            </p:txBody>
          </p:sp>
        </mc:Choice>
        <mc:Fallback xmlns="">
          <p:sp>
            <p:nvSpPr>
              <p:cNvPr id="3" name="Content Placeholder 2">
                <a:extLst>
                  <a:ext uri="{FF2B5EF4-FFF2-40B4-BE49-F238E27FC236}">
                    <a16:creationId xmlns:a16="http://schemas.microsoft.com/office/drawing/2014/main" id="{5DCA2F09-DF5C-17AF-92EC-F70F93A09788}"/>
                  </a:ext>
                </a:extLst>
              </p:cNvPr>
              <p:cNvSpPr>
                <a:spLocks noGrp="1" noRot="1" noChangeAspect="1" noMove="1" noResize="1" noEditPoints="1" noAdjustHandles="1" noChangeArrowheads="1" noChangeShapeType="1" noTextEdit="1"/>
              </p:cNvSpPr>
              <p:nvPr>
                <p:ph idx="1"/>
              </p:nvPr>
            </p:nvSpPr>
            <p:spPr>
              <a:xfrm>
                <a:off x="838200" y="1268361"/>
                <a:ext cx="10515600" cy="4908602"/>
              </a:xfrm>
              <a:blipFill>
                <a:blip r:embed="rId2"/>
                <a:stretch>
                  <a:fillRect l="-1043" t="-2733" r="-290" b="-19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44078EF-6281-486C-E29A-3827A20EBCBC}"/>
              </a:ext>
            </a:extLst>
          </p:cNvPr>
          <p:cNvSpPr>
            <a:spLocks noGrp="1"/>
          </p:cNvSpPr>
          <p:nvPr>
            <p:ph type="sldNum" sz="quarter" idx="12"/>
          </p:nvPr>
        </p:nvSpPr>
        <p:spPr/>
        <p:txBody>
          <a:bodyPr/>
          <a:lstStyle/>
          <a:p>
            <a:fld id="{06A22F74-A866-419C-92ED-E5DF8F102E78}" type="slidenum">
              <a:rPr lang="en-US" smtClean="0"/>
              <a:t>46</a:t>
            </a:fld>
            <a:endParaRPr lang="en-US"/>
          </a:p>
        </p:txBody>
      </p:sp>
      <p:pic>
        <p:nvPicPr>
          <p:cNvPr id="5" name="Picture 4">
            <a:extLst>
              <a:ext uri="{FF2B5EF4-FFF2-40B4-BE49-F238E27FC236}">
                <a16:creationId xmlns:a16="http://schemas.microsoft.com/office/drawing/2014/main" id="{CDADB44B-6870-43A3-A567-346284683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618" y="1914005"/>
            <a:ext cx="6073666" cy="556308"/>
          </a:xfrm>
          <a:prstGeom prst="rect">
            <a:avLst/>
          </a:prstGeom>
        </p:spPr>
      </p:pic>
      <p:pic>
        <p:nvPicPr>
          <p:cNvPr id="7" name="Picture 6" descr="A picture containing text, clock, gauge&#10;&#10;Description automatically generated">
            <a:extLst>
              <a:ext uri="{FF2B5EF4-FFF2-40B4-BE49-F238E27FC236}">
                <a16:creationId xmlns:a16="http://schemas.microsoft.com/office/drawing/2014/main" id="{E03844B1-0FFB-A432-9314-0EB11F64E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178" y="5363303"/>
            <a:ext cx="4000847" cy="624894"/>
          </a:xfrm>
          <a:prstGeom prst="rect">
            <a:avLst/>
          </a:prstGeom>
        </p:spPr>
      </p:pic>
    </p:spTree>
    <p:extLst>
      <p:ext uri="{BB962C8B-B14F-4D97-AF65-F5344CB8AC3E}">
        <p14:creationId xmlns:p14="http://schemas.microsoft.com/office/powerpoint/2010/main" val="1589811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77ED-A3FA-6E15-D970-BD16B29B08AB}"/>
              </a:ext>
            </a:extLst>
          </p:cNvPr>
          <p:cNvSpPr>
            <a:spLocks noGrp="1"/>
          </p:cNvSpPr>
          <p:nvPr>
            <p:ph type="title"/>
          </p:nvPr>
        </p:nvSpPr>
        <p:spPr/>
        <p:txBody>
          <a:bodyPr/>
          <a:lstStyle/>
          <a:p>
            <a:r>
              <a:rPr lang="en-US" dirty="0"/>
              <a:t>Generalized Neighborhood Aggregation</a:t>
            </a:r>
          </a:p>
        </p:txBody>
      </p:sp>
      <p:sp>
        <p:nvSpPr>
          <p:cNvPr id="3" name="Content Placeholder 2">
            <a:extLst>
              <a:ext uri="{FF2B5EF4-FFF2-40B4-BE49-F238E27FC236}">
                <a16:creationId xmlns:a16="http://schemas.microsoft.com/office/drawing/2014/main" id="{91F8002E-D3AC-7F5E-06C4-EBCDC104AA6A}"/>
              </a:ext>
            </a:extLst>
          </p:cNvPr>
          <p:cNvSpPr>
            <a:spLocks noGrp="1"/>
          </p:cNvSpPr>
          <p:nvPr>
            <p:ph idx="1"/>
          </p:nvPr>
        </p:nvSpPr>
        <p:spPr/>
        <p:txBody>
          <a:bodyPr/>
          <a:lstStyle/>
          <a:p>
            <a:pPr marL="0" indent="0">
              <a:buNone/>
            </a:pPr>
            <a:r>
              <a:rPr lang="en-US" b="1" dirty="0"/>
              <a:t>Neighborhood normalization:</a:t>
            </a:r>
          </a:p>
          <a:p>
            <a:r>
              <a:rPr lang="en-US" dirty="0"/>
              <a:t>Neighborhood aggregation (taking sum of neighbor embeddings) has a problem: it can be unstable and highly sensitive to node degrees.</a:t>
            </a:r>
          </a:p>
          <a:p>
            <a:r>
              <a:rPr lang="en-US" dirty="0"/>
              <a:t>Instability: when we iterate, there will be numerical problems.</a:t>
            </a:r>
          </a:p>
          <a:p>
            <a:r>
              <a:rPr lang="en-US" dirty="0"/>
              <a:t>Solution: normalize aggregation operation based upon degrees of nodes involved.</a:t>
            </a:r>
          </a:p>
          <a:p>
            <a:r>
              <a:rPr lang="en-US" dirty="0"/>
              <a:t>Average rather than sum:</a:t>
            </a:r>
          </a:p>
          <a:p>
            <a:endParaRPr lang="en-US" dirty="0"/>
          </a:p>
          <a:p>
            <a:r>
              <a:rPr lang="en-US" dirty="0"/>
              <a:t>Symmetric normalization: </a:t>
            </a:r>
          </a:p>
        </p:txBody>
      </p:sp>
      <p:sp>
        <p:nvSpPr>
          <p:cNvPr id="4" name="Slide Number Placeholder 3">
            <a:extLst>
              <a:ext uri="{FF2B5EF4-FFF2-40B4-BE49-F238E27FC236}">
                <a16:creationId xmlns:a16="http://schemas.microsoft.com/office/drawing/2014/main" id="{34A4E7C3-9B3A-E283-18E2-B87816C35329}"/>
              </a:ext>
            </a:extLst>
          </p:cNvPr>
          <p:cNvSpPr>
            <a:spLocks noGrp="1"/>
          </p:cNvSpPr>
          <p:nvPr>
            <p:ph type="sldNum" sz="quarter" idx="12"/>
          </p:nvPr>
        </p:nvSpPr>
        <p:spPr/>
        <p:txBody>
          <a:bodyPr/>
          <a:lstStyle/>
          <a:p>
            <a:fld id="{06A22F74-A866-419C-92ED-E5DF8F102E78}" type="slidenum">
              <a:rPr lang="en-US" smtClean="0"/>
              <a:t>47</a:t>
            </a:fld>
            <a:endParaRPr lang="en-US"/>
          </a:p>
        </p:txBody>
      </p:sp>
      <p:pic>
        <p:nvPicPr>
          <p:cNvPr id="6" name="Picture 5" descr="A picture containing text&#10;&#10;Description automatically generated">
            <a:extLst>
              <a:ext uri="{FF2B5EF4-FFF2-40B4-BE49-F238E27FC236}">
                <a16:creationId xmlns:a16="http://schemas.microsoft.com/office/drawing/2014/main" id="{788AC627-72EC-3028-CA28-0FBB94DE1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546" y="4280536"/>
            <a:ext cx="2842506" cy="853514"/>
          </a:xfrm>
          <a:prstGeom prst="rect">
            <a:avLst/>
          </a:prstGeom>
        </p:spPr>
      </p:pic>
      <p:pic>
        <p:nvPicPr>
          <p:cNvPr id="8" name="Picture 7" descr="A picture containing text, watch, clock&#10;&#10;Description automatically generated">
            <a:extLst>
              <a:ext uri="{FF2B5EF4-FFF2-40B4-BE49-F238E27FC236}">
                <a16:creationId xmlns:a16="http://schemas.microsoft.com/office/drawing/2014/main" id="{C397C160-D728-F00B-5033-57B4978F0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548" y="5380905"/>
            <a:ext cx="4168501" cy="975445"/>
          </a:xfrm>
          <a:prstGeom prst="rect">
            <a:avLst/>
          </a:prstGeom>
        </p:spPr>
      </p:pic>
    </p:spTree>
    <p:extLst>
      <p:ext uri="{BB962C8B-B14F-4D97-AF65-F5344CB8AC3E}">
        <p14:creationId xmlns:p14="http://schemas.microsoft.com/office/powerpoint/2010/main" val="2147484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FCAE-847B-7CCB-583D-8D09FF9FC21E}"/>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08B31F26-8617-5DD4-32EA-E32E8BD8F701}"/>
              </a:ext>
            </a:extLst>
          </p:cNvPr>
          <p:cNvSpPr>
            <a:spLocks noGrp="1"/>
          </p:cNvSpPr>
          <p:nvPr>
            <p:ph idx="1"/>
          </p:nvPr>
        </p:nvSpPr>
        <p:spPr/>
        <p:txBody>
          <a:bodyPr/>
          <a:lstStyle/>
          <a:p>
            <a:r>
              <a:rPr lang="en-US" b="1" dirty="0"/>
              <a:t>Graph convolutional networks (GCNs):</a:t>
            </a:r>
          </a:p>
          <a:p>
            <a:r>
              <a:rPr lang="en-US" dirty="0"/>
              <a:t>Employ symmetric-normalized aggregation and self-loop update approach.</a:t>
            </a:r>
          </a:p>
          <a:p>
            <a:endParaRPr lang="en-US" dirty="0"/>
          </a:p>
          <a:p>
            <a:endParaRPr lang="en-US" dirty="0"/>
          </a:p>
          <a:p>
            <a:endParaRPr lang="en-US" dirty="0"/>
          </a:p>
          <a:p>
            <a:r>
              <a:rPr lang="en-US" dirty="0"/>
              <a:t>N(u) = number of neighbors that node u has.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0105551-2AA6-5B7B-43CD-D23AE6B72492}"/>
              </a:ext>
            </a:extLst>
          </p:cNvPr>
          <p:cNvSpPr>
            <a:spLocks noGrp="1"/>
          </p:cNvSpPr>
          <p:nvPr>
            <p:ph type="sldNum" sz="quarter" idx="12"/>
          </p:nvPr>
        </p:nvSpPr>
        <p:spPr/>
        <p:txBody>
          <a:bodyPr/>
          <a:lstStyle/>
          <a:p>
            <a:fld id="{06A22F74-A866-419C-92ED-E5DF8F102E78}" type="slidenum">
              <a:rPr lang="en-US" smtClean="0"/>
              <a:t>48</a:t>
            </a:fld>
            <a:endParaRPr lang="en-US"/>
          </a:p>
        </p:txBody>
      </p:sp>
      <p:pic>
        <p:nvPicPr>
          <p:cNvPr id="6" name="Picture 5" descr="A picture containing text, watch&#10;&#10;Description automatically generated">
            <a:extLst>
              <a:ext uri="{FF2B5EF4-FFF2-40B4-BE49-F238E27FC236}">
                <a16:creationId xmlns:a16="http://schemas.microsoft.com/office/drawing/2014/main" id="{06251C8E-580D-94C1-22E0-011A46A44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276" y="3239728"/>
            <a:ext cx="5845047" cy="1211685"/>
          </a:xfrm>
          <a:prstGeom prst="rect">
            <a:avLst/>
          </a:prstGeom>
        </p:spPr>
      </p:pic>
    </p:spTree>
    <p:extLst>
      <p:ext uri="{BB962C8B-B14F-4D97-AF65-F5344CB8AC3E}">
        <p14:creationId xmlns:p14="http://schemas.microsoft.com/office/powerpoint/2010/main" val="1447818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8B58-5C5C-CF97-3DBB-2A9527F57186}"/>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B8612B23-62FA-2BDA-D49C-A7A05D563684}"/>
              </a:ext>
            </a:extLst>
          </p:cNvPr>
          <p:cNvSpPr>
            <a:spLocks noGrp="1"/>
          </p:cNvSpPr>
          <p:nvPr>
            <p:ph idx="1"/>
          </p:nvPr>
        </p:nvSpPr>
        <p:spPr>
          <a:xfrm>
            <a:off x="511277" y="1825624"/>
            <a:ext cx="11208775" cy="4530725"/>
          </a:xfrm>
        </p:spPr>
        <p:txBody>
          <a:bodyPr>
            <a:normAutofit fontScale="92500" lnSpcReduction="10000"/>
          </a:bodyPr>
          <a:lstStyle/>
          <a:p>
            <a:pPr marL="0" indent="0">
              <a:buNone/>
            </a:pPr>
            <a:r>
              <a:rPr lang="en-US" b="1" dirty="0"/>
              <a:t>To normalize or not to normalize?</a:t>
            </a:r>
          </a:p>
          <a:p>
            <a:r>
              <a:rPr lang="en-US" dirty="0"/>
              <a:t>Proper normalization can be essential to achieve stable and strong performance when using GNN.</a:t>
            </a:r>
          </a:p>
          <a:p>
            <a:r>
              <a:rPr lang="en-US" dirty="0"/>
              <a:t>But normalization may also lead to loss of information.</a:t>
            </a:r>
          </a:p>
          <a:p>
            <a:r>
              <a:rPr lang="en-US" dirty="0"/>
              <a:t>E.g., after normalization, it can be hard to use learned embeddings to distinguish between nodes of different degrees, and other structural graph features may be obscured.</a:t>
            </a:r>
          </a:p>
          <a:p>
            <a:r>
              <a:rPr lang="en-US" dirty="0"/>
              <a:t>Thus, normalization is application-specific.</a:t>
            </a:r>
          </a:p>
          <a:p>
            <a:r>
              <a:rPr lang="en-US" dirty="0"/>
              <a:t>It is helpful in tasks where node feature information is more useful than structural information, or where there is wide range of node degrees that can lead to instabilities during optimization.</a:t>
            </a:r>
          </a:p>
        </p:txBody>
      </p:sp>
      <p:sp>
        <p:nvSpPr>
          <p:cNvPr id="4" name="Slide Number Placeholder 3">
            <a:extLst>
              <a:ext uri="{FF2B5EF4-FFF2-40B4-BE49-F238E27FC236}">
                <a16:creationId xmlns:a16="http://schemas.microsoft.com/office/drawing/2014/main" id="{7FF99D8A-485B-F253-8579-23B628BC5859}"/>
              </a:ext>
            </a:extLst>
          </p:cNvPr>
          <p:cNvSpPr>
            <a:spLocks noGrp="1"/>
          </p:cNvSpPr>
          <p:nvPr>
            <p:ph type="sldNum" sz="quarter" idx="12"/>
          </p:nvPr>
        </p:nvSpPr>
        <p:spPr/>
        <p:txBody>
          <a:bodyPr/>
          <a:lstStyle/>
          <a:p>
            <a:fld id="{06A22F74-A866-419C-92ED-E5DF8F102E78}" type="slidenum">
              <a:rPr lang="en-US" smtClean="0"/>
              <a:t>49</a:t>
            </a:fld>
            <a:endParaRPr lang="en-US"/>
          </a:p>
        </p:txBody>
      </p:sp>
    </p:spTree>
    <p:extLst>
      <p:ext uri="{BB962C8B-B14F-4D97-AF65-F5344CB8AC3E}">
        <p14:creationId xmlns:p14="http://schemas.microsoft.com/office/powerpoint/2010/main" val="116730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45C4-BA55-B513-FE7A-F9B663199521}"/>
              </a:ext>
            </a:extLst>
          </p:cNvPr>
          <p:cNvSpPr>
            <a:spLocks noGrp="1"/>
          </p:cNvSpPr>
          <p:nvPr>
            <p:ph type="title"/>
          </p:nvPr>
        </p:nvSpPr>
        <p:spPr/>
        <p:txBody>
          <a:bodyPr/>
          <a:lstStyle/>
          <a:p>
            <a:r>
              <a:rPr lang="en-US" dirty="0"/>
              <a:t>Multi-relational 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240826-4873-7AF7-13A4-D31A05A8C23E}"/>
                  </a:ext>
                </a:extLst>
              </p:cNvPr>
              <p:cNvSpPr>
                <a:spLocks noGrp="1"/>
              </p:cNvSpPr>
              <p:nvPr>
                <p:ph idx="1"/>
              </p:nvPr>
            </p:nvSpPr>
            <p:spPr/>
            <p:txBody>
              <a:bodyPr>
                <a:normAutofit fontScale="92500" lnSpcReduction="20000"/>
              </a:bodyPr>
              <a:lstStyle/>
              <a:p>
                <a:r>
                  <a:rPr lang="en-US" dirty="0"/>
                  <a:t>Different types of edges.</a:t>
                </a:r>
              </a:p>
              <a:p>
                <a:r>
                  <a:rPr lang="en-US" dirty="0"/>
                  <a:t>Relation type </a:t>
                </a:r>
                <a14:m>
                  <m:oMath xmlns:m="http://schemas.openxmlformats.org/officeDocument/2006/math">
                    <m:r>
                      <a:rPr lang="en-US" b="0" i="1" smtClean="0">
                        <a:latin typeface="Cambria Math" panose="02040503050406030204" pitchFamily="18" charset="0"/>
                      </a:rPr>
                      <m:t>𝜏</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a:t>
                </a:r>
              </a:p>
              <a:p>
                <a:r>
                  <a:rPr lang="en-US" dirty="0"/>
                  <a:t>Different adjacency matrix for each edge type.</a:t>
                </a:r>
              </a:p>
              <a:p>
                <a:r>
                  <a:rPr lang="en-US" b="1" dirty="0"/>
                  <a:t>Heterogeneous graphs</a:t>
                </a:r>
                <a:r>
                  <a:rPr lang="en-US" dirty="0"/>
                  <a:t>:</a:t>
                </a:r>
              </a:p>
              <a:p>
                <a:pPr lvl="1"/>
                <a:r>
                  <a:rPr lang="en-US" dirty="0"/>
                  <a:t>Different types of nodes.</a:t>
                </a:r>
              </a:p>
              <a:p>
                <a:pPr lvl="1"/>
                <a:r>
                  <a:rPr lang="en-US" b="1" dirty="0"/>
                  <a:t>Muti-partite graphs</a:t>
                </a:r>
                <a:r>
                  <a:rPr lang="en-US" dirty="0"/>
                  <a:t>: Special case, where edges can only connect nodes that have different types.</a:t>
                </a:r>
              </a:p>
              <a:p>
                <a:r>
                  <a:rPr lang="en-US" b="1" dirty="0"/>
                  <a:t>Multiplex graphs</a:t>
                </a:r>
                <a:r>
                  <a:rPr lang="en-US" dirty="0"/>
                  <a:t>:</a:t>
                </a:r>
              </a:p>
              <a:p>
                <a:pPr lvl="1"/>
                <a:r>
                  <a:rPr lang="en-US" dirty="0"/>
                  <a:t>Graph can be decomposed to </a:t>
                </a:r>
                <a:r>
                  <a:rPr lang="en-US" i="1" dirty="0"/>
                  <a:t>k</a:t>
                </a:r>
                <a:r>
                  <a:rPr lang="en-US" dirty="0"/>
                  <a:t> layers.</a:t>
                </a:r>
              </a:p>
              <a:p>
                <a:pPr lvl="1"/>
                <a:r>
                  <a:rPr lang="en-US" dirty="0"/>
                  <a:t>Each node belongs to every layer.</a:t>
                </a:r>
              </a:p>
              <a:p>
                <a:pPr lvl="1"/>
                <a:r>
                  <a:rPr lang="en-US" dirty="0"/>
                  <a:t>Each layer corresponds to unique relation type.</a:t>
                </a:r>
              </a:p>
              <a:p>
                <a:pPr lvl="1"/>
                <a:r>
                  <a:rPr lang="en-US" dirty="0"/>
                  <a:t>Intra-layer edges (within a layer) between different nodes.</a:t>
                </a:r>
              </a:p>
              <a:p>
                <a:pPr lvl="1"/>
                <a:r>
                  <a:rPr lang="en-US" dirty="0"/>
                  <a:t>Inter-layer edges (between different layers) for the same node.</a:t>
                </a:r>
              </a:p>
            </p:txBody>
          </p:sp>
        </mc:Choice>
        <mc:Fallback xmlns="">
          <p:sp>
            <p:nvSpPr>
              <p:cNvPr id="3" name="Content Placeholder 2">
                <a:extLst>
                  <a:ext uri="{FF2B5EF4-FFF2-40B4-BE49-F238E27FC236}">
                    <a16:creationId xmlns:a16="http://schemas.microsoft.com/office/drawing/2014/main" id="{68240826-4873-7AF7-13A4-D31A05A8C23E}"/>
                  </a:ext>
                </a:extLst>
              </p:cNvPr>
              <p:cNvSpPr>
                <a:spLocks noGrp="1" noRot="1" noChangeAspect="1" noMove="1" noResize="1" noEditPoints="1" noAdjustHandles="1" noChangeArrowheads="1" noChangeShapeType="1" noTextEdit="1"/>
              </p:cNvSpPr>
              <p:nvPr>
                <p:ph idx="1"/>
              </p:nvPr>
            </p:nvSpPr>
            <p:spPr>
              <a:blipFill>
                <a:blip r:embed="rId2"/>
                <a:stretch>
                  <a:fillRect l="-928" t="-3501" b="-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E62B5C-2B8C-D313-FC25-806A2FA8B095}"/>
              </a:ext>
            </a:extLst>
          </p:cNvPr>
          <p:cNvSpPr>
            <a:spLocks noGrp="1"/>
          </p:cNvSpPr>
          <p:nvPr>
            <p:ph type="sldNum" sz="quarter" idx="12"/>
          </p:nvPr>
        </p:nvSpPr>
        <p:spPr/>
        <p:txBody>
          <a:bodyPr/>
          <a:lstStyle/>
          <a:p>
            <a:fld id="{06A22F74-A866-419C-92ED-E5DF8F102E78}" type="slidenum">
              <a:rPr lang="en-US" smtClean="0"/>
              <a:t>5</a:t>
            </a:fld>
            <a:endParaRPr lang="en-US"/>
          </a:p>
        </p:txBody>
      </p:sp>
    </p:spTree>
    <p:extLst>
      <p:ext uri="{BB962C8B-B14F-4D97-AF65-F5344CB8AC3E}">
        <p14:creationId xmlns:p14="http://schemas.microsoft.com/office/powerpoint/2010/main" val="358072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9348-9990-CF98-3174-887FFD740725}"/>
              </a:ext>
            </a:extLst>
          </p:cNvPr>
          <p:cNvSpPr>
            <a:spLocks noGrp="1"/>
          </p:cNvSpPr>
          <p:nvPr>
            <p:ph type="title"/>
          </p:nvPr>
        </p:nvSpPr>
        <p:spPr/>
        <p:txBody>
          <a:bodyPr/>
          <a:lstStyle/>
          <a:p>
            <a:r>
              <a:rPr lang="en-US" dirty="0"/>
              <a:t>Generalized Neighborhood Aggregation (continued)</a:t>
            </a:r>
          </a:p>
        </p:txBody>
      </p:sp>
      <p:sp>
        <p:nvSpPr>
          <p:cNvPr id="3" name="Content Placeholder 2">
            <a:extLst>
              <a:ext uri="{FF2B5EF4-FFF2-40B4-BE49-F238E27FC236}">
                <a16:creationId xmlns:a16="http://schemas.microsoft.com/office/drawing/2014/main" id="{06DD2DDE-7605-046B-3D07-7007289F2FF7}"/>
              </a:ext>
            </a:extLst>
          </p:cNvPr>
          <p:cNvSpPr>
            <a:spLocks noGrp="1"/>
          </p:cNvSpPr>
          <p:nvPr>
            <p:ph idx="1"/>
          </p:nvPr>
        </p:nvSpPr>
        <p:spPr/>
        <p:txBody>
          <a:bodyPr/>
          <a:lstStyle/>
          <a:p>
            <a:pPr marL="0" indent="0">
              <a:buNone/>
            </a:pPr>
            <a:r>
              <a:rPr lang="en-US" b="1" dirty="0"/>
              <a:t>Set Aggregators:</a:t>
            </a:r>
          </a:p>
          <a:p>
            <a:r>
              <a:rPr lang="en-US" dirty="0"/>
              <a:t>There is no natural ordering of a nodes' neighbors. Any aggregation function must be permutation invariant. </a:t>
            </a:r>
          </a:p>
          <a:p>
            <a:r>
              <a:rPr lang="en-US" b="1" dirty="0"/>
              <a:t>Set pooling: </a:t>
            </a:r>
            <a:r>
              <a:rPr lang="en-US" dirty="0"/>
              <a:t>Universal set function approximator.</a:t>
            </a:r>
          </a:p>
          <a:p>
            <a:endParaRPr lang="en-US" dirty="0"/>
          </a:p>
          <a:p>
            <a:endParaRPr lang="en-US" dirty="0"/>
          </a:p>
          <a:p>
            <a:r>
              <a:rPr lang="en-US" b="1" dirty="0" err="1"/>
              <a:t>Janossy</a:t>
            </a:r>
            <a:r>
              <a:rPr lang="en-US" b="1" dirty="0"/>
              <a:t> pooling: </a:t>
            </a:r>
            <a:r>
              <a:rPr lang="en-US" dirty="0"/>
              <a:t>Permutation-sensitive function and average the result over many possible permutations.</a:t>
            </a:r>
          </a:p>
          <a:p>
            <a:endParaRPr lang="en-US" dirty="0"/>
          </a:p>
          <a:p>
            <a:endParaRPr lang="en-US" dirty="0"/>
          </a:p>
        </p:txBody>
      </p:sp>
      <p:sp>
        <p:nvSpPr>
          <p:cNvPr id="4" name="Slide Number Placeholder 3">
            <a:extLst>
              <a:ext uri="{FF2B5EF4-FFF2-40B4-BE49-F238E27FC236}">
                <a16:creationId xmlns:a16="http://schemas.microsoft.com/office/drawing/2014/main" id="{B538B551-54AF-180D-874B-D13C6C96C459}"/>
              </a:ext>
            </a:extLst>
          </p:cNvPr>
          <p:cNvSpPr>
            <a:spLocks noGrp="1"/>
          </p:cNvSpPr>
          <p:nvPr>
            <p:ph type="sldNum" sz="quarter" idx="12"/>
          </p:nvPr>
        </p:nvSpPr>
        <p:spPr/>
        <p:txBody>
          <a:bodyPr/>
          <a:lstStyle/>
          <a:p>
            <a:fld id="{06A22F74-A866-419C-92ED-E5DF8F102E78}" type="slidenum">
              <a:rPr lang="en-US" smtClean="0"/>
              <a:t>50</a:t>
            </a:fld>
            <a:endParaRPr lang="en-US"/>
          </a:p>
        </p:txBody>
      </p:sp>
      <p:pic>
        <p:nvPicPr>
          <p:cNvPr id="6" name="Picture 5" descr="A picture containing shape&#10;&#10;Description automatically generated">
            <a:extLst>
              <a:ext uri="{FF2B5EF4-FFF2-40B4-BE49-F238E27FC236}">
                <a16:creationId xmlns:a16="http://schemas.microsoft.com/office/drawing/2014/main" id="{A7A59555-4174-5C5B-D7C7-86BAD8652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651" y="3674142"/>
            <a:ext cx="4793395" cy="1181202"/>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49E57DD1-E535-A6C8-BA07-0CB84EC96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460" y="5744234"/>
            <a:ext cx="6828112" cy="1044030"/>
          </a:xfrm>
          <a:prstGeom prst="rect">
            <a:avLst/>
          </a:prstGeom>
        </p:spPr>
      </p:pic>
    </p:spTree>
    <p:extLst>
      <p:ext uri="{BB962C8B-B14F-4D97-AF65-F5344CB8AC3E}">
        <p14:creationId xmlns:p14="http://schemas.microsoft.com/office/powerpoint/2010/main" val="2114793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CA67-09DA-2246-958F-592DAC2B32AF}"/>
              </a:ext>
            </a:extLst>
          </p:cNvPr>
          <p:cNvSpPr>
            <a:spLocks noGrp="1"/>
          </p:cNvSpPr>
          <p:nvPr>
            <p:ph type="title"/>
          </p:nvPr>
        </p:nvSpPr>
        <p:spPr>
          <a:xfrm>
            <a:off x="838200" y="365126"/>
            <a:ext cx="10980174" cy="822666"/>
          </a:xfrm>
        </p:spPr>
        <p:txBody>
          <a:bodyPr>
            <a:normAutofit/>
          </a:bodyPr>
          <a:lstStyle/>
          <a:p>
            <a:r>
              <a:rPr lang="en-US" sz="4000" dirty="0"/>
              <a:t>Generalized Neighborhood Aggregation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5C68C-95C2-969E-EEC6-7A1EEA1801A1}"/>
                  </a:ext>
                </a:extLst>
              </p:cNvPr>
              <p:cNvSpPr>
                <a:spLocks noGrp="1"/>
              </p:cNvSpPr>
              <p:nvPr>
                <p:ph idx="1"/>
              </p:nvPr>
            </p:nvSpPr>
            <p:spPr>
              <a:xfrm>
                <a:off x="353961" y="1187791"/>
                <a:ext cx="11464413" cy="5399822"/>
              </a:xfrm>
            </p:spPr>
            <p:txBody>
              <a:bodyPr>
                <a:normAutofit fontScale="92500" lnSpcReduction="10000"/>
              </a:bodyPr>
              <a:lstStyle/>
              <a:p>
                <a:pPr marL="0" indent="0">
                  <a:buNone/>
                </a:pPr>
                <a:r>
                  <a:rPr lang="en-US" b="1" dirty="0"/>
                  <a:t>Neighborhood Attention:</a:t>
                </a:r>
              </a:p>
              <a:p>
                <a:r>
                  <a:rPr lang="en-US" dirty="0"/>
                  <a:t>Assign an attention weight or importance to each neighbor, which is used to weigh this neighbor's influence during the aggregation step.</a:t>
                </a:r>
              </a:p>
              <a:p>
                <a:endParaRPr lang="en-US" dirty="0"/>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sub>
                    </m:sSub>
                  </m:oMath>
                </a14:m>
                <a:r>
                  <a:rPr lang="en-US" dirty="0"/>
                  <a:t> denotes the attention on neighbor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oMath>
                </a14:m>
                <a:r>
                  <a:rPr lang="en-US" dirty="0"/>
                  <a:t> when we are aggregating information at node u.</a:t>
                </a:r>
              </a:p>
              <a:p>
                <a:r>
                  <a:rPr lang="en-US" dirty="0"/>
                  <a:t>In Graph Attention Network (GAT), attention weights are</a:t>
                </a:r>
              </a:p>
              <a:p>
                <a:endParaRPr lang="en-US" dirty="0"/>
              </a:p>
              <a:p>
                <a:endParaRPr lang="en-US" dirty="0"/>
              </a:p>
              <a:p>
                <a:r>
                  <a:rPr lang="en-US" dirty="0"/>
                  <a:t>a (size 2d) is a trainable attention vector, </a:t>
                </a:r>
                <a14:m>
                  <m:oMath xmlns:m="http://schemas.openxmlformats.org/officeDocument/2006/math">
                    <m:r>
                      <a:rPr lang="en-US" b="0" i="1" smtClean="0">
                        <a:latin typeface="Cambria Math" panose="02040503050406030204" pitchFamily="18" charset="0"/>
                      </a:rPr>
                      <m:t>𝑊</m:t>
                    </m:r>
                  </m:oMath>
                </a14:m>
                <a:r>
                  <a:rPr lang="en-US" dirty="0"/>
                  <a:t> </a:t>
                </a:r>
                <a:r>
                  <a:rPr lang="en-US"/>
                  <a:t>(size d) is </a:t>
                </a:r>
                <a:r>
                  <a:rPr lang="en-US" dirty="0"/>
                  <a:t>a trainable matrix,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denotes the concatenation operation.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sub>
                    </m:sSub>
                  </m:oMath>
                </a14:m>
                <a:r>
                  <a:rPr lang="en-US" dirty="0"/>
                  <a:t> is like probability.</a:t>
                </a:r>
              </a:p>
              <a:p>
                <a:endParaRPr lang="en-US" dirty="0"/>
              </a:p>
            </p:txBody>
          </p:sp>
        </mc:Choice>
        <mc:Fallback xmlns="">
          <p:sp>
            <p:nvSpPr>
              <p:cNvPr id="3" name="Content Placeholder 2">
                <a:extLst>
                  <a:ext uri="{FF2B5EF4-FFF2-40B4-BE49-F238E27FC236}">
                    <a16:creationId xmlns:a16="http://schemas.microsoft.com/office/drawing/2014/main" id="{3C45C68C-95C2-969E-EEC6-7A1EEA1801A1}"/>
                  </a:ext>
                </a:extLst>
              </p:cNvPr>
              <p:cNvSpPr>
                <a:spLocks noGrp="1" noRot="1" noChangeAspect="1" noMove="1" noResize="1" noEditPoints="1" noAdjustHandles="1" noChangeArrowheads="1" noChangeShapeType="1" noTextEdit="1"/>
              </p:cNvSpPr>
              <p:nvPr>
                <p:ph idx="1"/>
              </p:nvPr>
            </p:nvSpPr>
            <p:spPr>
              <a:xfrm>
                <a:off x="353961" y="1187791"/>
                <a:ext cx="11464413" cy="5399822"/>
              </a:xfrm>
              <a:blipFill>
                <a:blip r:embed="rId2"/>
                <a:stretch>
                  <a:fillRect l="-957" t="-2257" r="-1489" b="-27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8F496E-48FB-CE2A-1EAB-A8EFFD5623FE}"/>
              </a:ext>
            </a:extLst>
          </p:cNvPr>
          <p:cNvSpPr>
            <a:spLocks noGrp="1"/>
          </p:cNvSpPr>
          <p:nvPr>
            <p:ph type="sldNum" sz="quarter" idx="12"/>
          </p:nvPr>
        </p:nvSpPr>
        <p:spPr/>
        <p:txBody>
          <a:bodyPr/>
          <a:lstStyle/>
          <a:p>
            <a:fld id="{06A22F74-A866-419C-92ED-E5DF8F102E78}" type="slidenum">
              <a:rPr lang="en-US" smtClean="0"/>
              <a:t>51</a:t>
            </a:fld>
            <a:endParaRPr lang="en-US"/>
          </a:p>
        </p:txBody>
      </p:sp>
      <p:pic>
        <p:nvPicPr>
          <p:cNvPr id="6" name="Picture 5" descr="A picture containing text, watch, clock&#10;&#10;Description automatically generated">
            <a:extLst>
              <a:ext uri="{FF2B5EF4-FFF2-40B4-BE49-F238E27FC236}">
                <a16:creationId xmlns:a16="http://schemas.microsoft.com/office/drawing/2014/main" id="{C892526C-DE31-E0C2-F68C-B951CBFD1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363" y="2405002"/>
            <a:ext cx="2987299" cy="800169"/>
          </a:xfrm>
          <a:prstGeom prst="rect">
            <a:avLst/>
          </a:prstGeom>
        </p:spPr>
      </p:pic>
      <p:pic>
        <p:nvPicPr>
          <p:cNvPr id="8" name="Picture 7" descr="A picture containing schematic&#10;&#10;Description automatically generated">
            <a:extLst>
              <a:ext uri="{FF2B5EF4-FFF2-40B4-BE49-F238E27FC236}">
                <a16:creationId xmlns:a16="http://schemas.microsoft.com/office/drawing/2014/main" id="{32FF5EC3-8D05-6A4F-2E5E-E2BD2EFEA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386" y="4422381"/>
            <a:ext cx="5326842" cy="922100"/>
          </a:xfrm>
          <a:prstGeom prst="rect">
            <a:avLst/>
          </a:prstGeom>
        </p:spPr>
      </p:pic>
    </p:spTree>
    <p:extLst>
      <p:ext uri="{BB962C8B-B14F-4D97-AF65-F5344CB8AC3E}">
        <p14:creationId xmlns:p14="http://schemas.microsoft.com/office/powerpoint/2010/main" val="355836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944F-FA1D-71FD-2FAD-43E0BF0D2693}"/>
              </a:ext>
            </a:extLst>
          </p:cNvPr>
          <p:cNvSpPr>
            <a:spLocks noGrp="1"/>
          </p:cNvSpPr>
          <p:nvPr>
            <p:ph type="title"/>
          </p:nvPr>
        </p:nvSpPr>
        <p:spPr>
          <a:xfrm>
            <a:off x="610829" y="232055"/>
            <a:ext cx="10970342" cy="839662"/>
          </a:xfrm>
        </p:spPr>
        <p:txBody>
          <a:bodyPr>
            <a:normAutofit/>
          </a:bodyPr>
          <a:lstStyle/>
          <a:p>
            <a:r>
              <a:rPr lang="en-US" sz="4000" dirty="0"/>
              <a:t>Generalized Neighborhood Aggregation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7FB91A-C975-30C5-80F9-3B7C7C28C9CA}"/>
                  </a:ext>
                </a:extLst>
              </p:cNvPr>
              <p:cNvSpPr>
                <a:spLocks noGrp="1"/>
              </p:cNvSpPr>
              <p:nvPr>
                <p:ph idx="1"/>
              </p:nvPr>
            </p:nvSpPr>
            <p:spPr>
              <a:xfrm>
                <a:off x="383458" y="1071717"/>
                <a:ext cx="11380074" cy="5105246"/>
              </a:xfrm>
            </p:spPr>
            <p:txBody>
              <a:bodyPr>
                <a:normAutofit/>
              </a:bodyPr>
              <a:lstStyle/>
              <a:p>
                <a:r>
                  <a:rPr lang="en-US" dirty="0"/>
                  <a:t>Bilinear attention model:</a:t>
                </a:r>
              </a:p>
              <a:p>
                <a:endParaRPr lang="en-US" dirty="0"/>
              </a:p>
              <a:p>
                <a:endParaRPr lang="en-US" dirty="0"/>
              </a:p>
              <a:p>
                <a:r>
                  <a:rPr lang="en-US" dirty="0"/>
                  <a:t>Variations of attention layers using multi layer </a:t>
                </a:r>
                <a:r>
                  <a:rPr lang="en-US" dirty="0" err="1"/>
                  <a:t>perceptrons</a:t>
                </a:r>
                <a:r>
                  <a:rPr lang="en-US" dirty="0"/>
                  <a:t> (MLPs): </a:t>
                </a:r>
              </a:p>
              <a:p>
                <a:endParaRPr lang="en-US" dirty="0"/>
              </a:p>
              <a:p>
                <a:endParaRPr lang="en-US" dirty="0"/>
              </a:p>
              <a:p>
                <a:r>
                  <a:rPr lang="en-US" b="1" dirty="0"/>
                  <a:t>Add multiple attention “heads": </a:t>
                </a:r>
                <a:r>
                  <a:rPr lang="en-US" dirty="0"/>
                  <a:t>Compute K distinct attention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𝑘</m:t>
                        </m:r>
                      </m:sub>
                    </m:sSub>
                  </m:oMath>
                </a14:m>
                <a:r>
                  <a:rPr lang="en-US" dirty="0"/>
                  <a:t> using independently parameterized attention layers. Messages aggregated using different attention weights are then transformed and combined in aggregation step.</a:t>
                </a:r>
              </a:p>
              <a:p>
                <a:endParaRPr lang="en-US" dirty="0"/>
              </a:p>
            </p:txBody>
          </p:sp>
        </mc:Choice>
        <mc:Fallback xmlns="">
          <p:sp>
            <p:nvSpPr>
              <p:cNvPr id="3" name="Content Placeholder 2">
                <a:extLst>
                  <a:ext uri="{FF2B5EF4-FFF2-40B4-BE49-F238E27FC236}">
                    <a16:creationId xmlns:a16="http://schemas.microsoft.com/office/drawing/2014/main" id="{897FB91A-C975-30C5-80F9-3B7C7C28C9CA}"/>
                  </a:ext>
                </a:extLst>
              </p:cNvPr>
              <p:cNvSpPr>
                <a:spLocks noGrp="1" noRot="1" noChangeAspect="1" noMove="1" noResize="1" noEditPoints="1" noAdjustHandles="1" noChangeArrowheads="1" noChangeShapeType="1" noTextEdit="1"/>
              </p:cNvSpPr>
              <p:nvPr>
                <p:ph idx="1"/>
              </p:nvPr>
            </p:nvSpPr>
            <p:spPr>
              <a:xfrm>
                <a:off x="383458" y="1071717"/>
                <a:ext cx="11380074" cy="5105246"/>
              </a:xfrm>
              <a:blipFill>
                <a:blip r:embed="rId2"/>
                <a:stretch>
                  <a:fillRect l="-964" t="-20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661A98-BCF6-7B85-4084-82CAD52FC89F}"/>
              </a:ext>
            </a:extLst>
          </p:cNvPr>
          <p:cNvSpPr>
            <a:spLocks noGrp="1"/>
          </p:cNvSpPr>
          <p:nvPr>
            <p:ph type="sldNum" sz="quarter" idx="12"/>
          </p:nvPr>
        </p:nvSpPr>
        <p:spPr/>
        <p:txBody>
          <a:bodyPr/>
          <a:lstStyle/>
          <a:p>
            <a:fld id="{06A22F74-A866-419C-92ED-E5DF8F102E78}" type="slidenum">
              <a:rPr lang="en-US" smtClean="0"/>
              <a:t>52</a:t>
            </a:fld>
            <a:endParaRPr lang="en-US" dirty="0"/>
          </a:p>
        </p:txBody>
      </p:sp>
      <p:pic>
        <p:nvPicPr>
          <p:cNvPr id="6" name="Picture 5" descr="Text&#10;&#10;Description automatically generated with low confidence">
            <a:extLst>
              <a:ext uri="{FF2B5EF4-FFF2-40B4-BE49-F238E27FC236}">
                <a16:creationId xmlns:a16="http://schemas.microsoft.com/office/drawing/2014/main" id="{C08BDED2-943F-AD9D-6D48-FF887607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823" y="1531256"/>
            <a:ext cx="4122777" cy="906859"/>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2F1A3225-A84C-31F4-2070-F8152D94C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844" y="3151859"/>
            <a:ext cx="4816257" cy="944962"/>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CE0C970B-0C80-81FE-C753-47CAEF6C0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508" y="5441204"/>
            <a:ext cx="3795089" cy="1280271"/>
          </a:xfrm>
          <a:prstGeom prst="rect">
            <a:avLst/>
          </a:prstGeom>
        </p:spPr>
      </p:pic>
    </p:spTree>
    <p:extLst>
      <p:ext uri="{BB962C8B-B14F-4D97-AF65-F5344CB8AC3E}">
        <p14:creationId xmlns:p14="http://schemas.microsoft.com/office/powerpoint/2010/main" val="850570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85BD-D8E5-5310-357D-37AE44D76D2A}"/>
              </a:ext>
            </a:extLst>
          </p:cNvPr>
          <p:cNvSpPr>
            <a:spLocks noGrp="1"/>
          </p:cNvSpPr>
          <p:nvPr>
            <p:ph type="title"/>
          </p:nvPr>
        </p:nvSpPr>
        <p:spPr>
          <a:xfrm>
            <a:off x="710381" y="296299"/>
            <a:ext cx="10515600" cy="785249"/>
          </a:xfrm>
        </p:spPr>
        <p:txBody>
          <a:bodyPr>
            <a:normAutofit/>
          </a:bodyPr>
          <a:lstStyle/>
          <a:p>
            <a:r>
              <a:rPr lang="en-US" sz="4000" dirty="0"/>
              <a:t>Generalized Update Methods</a:t>
            </a:r>
          </a:p>
        </p:txBody>
      </p:sp>
      <p:sp>
        <p:nvSpPr>
          <p:cNvPr id="3" name="Content Placeholder 2">
            <a:extLst>
              <a:ext uri="{FF2B5EF4-FFF2-40B4-BE49-F238E27FC236}">
                <a16:creationId xmlns:a16="http://schemas.microsoft.com/office/drawing/2014/main" id="{A6B75457-A446-2FBA-574B-E0433D5A9B1C}"/>
              </a:ext>
            </a:extLst>
          </p:cNvPr>
          <p:cNvSpPr>
            <a:spLocks noGrp="1"/>
          </p:cNvSpPr>
          <p:nvPr>
            <p:ph idx="1"/>
          </p:nvPr>
        </p:nvSpPr>
        <p:spPr>
          <a:xfrm>
            <a:off x="943897" y="1297858"/>
            <a:ext cx="10409903" cy="4876800"/>
          </a:xfrm>
        </p:spPr>
        <p:txBody>
          <a:bodyPr>
            <a:normAutofit/>
          </a:bodyPr>
          <a:lstStyle/>
          <a:p>
            <a:r>
              <a:rPr lang="en-US" dirty="0"/>
              <a:t>GNN message passing involves two key steps: aggregation and updating.</a:t>
            </a:r>
          </a:p>
          <a:p>
            <a:r>
              <a:rPr lang="en-US" dirty="0"/>
              <a:t>Earlier, we saw:</a:t>
            </a:r>
          </a:p>
          <a:p>
            <a:pPr lvl="1"/>
            <a:r>
              <a:rPr lang="en-US" sz="2800" b="1" dirty="0"/>
              <a:t>Basic GNN approach</a:t>
            </a:r>
            <a:r>
              <a:rPr lang="en-US" sz="2800" dirty="0"/>
              <a:t>: Linear combination of node's current embedding with message from its neighbors.</a:t>
            </a:r>
          </a:p>
          <a:p>
            <a:pPr lvl="1"/>
            <a:r>
              <a:rPr lang="en-US" sz="2800" b="1" dirty="0"/>
              <a:t>Self-loop approach</a:t>
            </a:r>
            <a:r>
              <a:rPr lang="en-US" sz="2800" dirty="0"/>
              <a:t>: Adding self-loop to graph before performing neighborhood aggregation.</a:t>
            </a:r>
          </a:p>
          <a:p>
            <a:r>
              <a:rPr lang="en-US" dirty="0"/>
              <a:t>More diverse generalizations of the UPDATE operator are possible.</a:t>
            </a:r>
          </a:p>
        </p:txBody>
      </p:sp>
      <p:sp>
        <p:nvSpPr>
          <p:cNvPr id="4" name="Slide Number Placeholder 3">
            <a:extLst>
              <a:ext uri="{FF2B5EF4-FFF2-40B4-BE49-F238E27FC236}">
                <a16:creationId xmlns:a16="http://schemas.microsoft.com/office/drawing/2014/main" id="{0300B082-7000-A4D6-4390-FCEB3DCF2406}"/>
              </a:ext>
            </a:extLst>
          </p:cNvPr>
          <p:cNvSpPr>
            <a:spLocks noGrp="1"/>
          </p:cNvSpPr>
          <p:nvPr>
            <p:ph type="sldNum" sz="quarter" idx="12"/>
          </p:nvPr>
        </p:nvSpPr>
        <p:spPr/>
        <p:txBody>
          <a:bodyPr/>
          <a:lstStyle/>
          <a:p>
            <a:fld id="{06A22F74-A866-419C-92ED-E5DF8F102E78}" type="slidenum">
              <a:rPr lang="en-US" smtClean="0"/>
              <a:t>53</a:t>
            </a:fld>
            <a:endParaRPr lang="en-US"/>
          </a:p>
        </p:txBody>
      </p:sp>
    </p:spTree>
    <p:extLst>
      <p:ext uri="{BB962C8B-B14F-4D97-AF65-F5344CB8AC3E}">
        <p14:creationId xmlns:p14="http://schemas.microsoft.com/office/powerpoint/2010/main" val="1344619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C783-29D6-95C3-576D-8034EC2C6B4F}"/>
              </a:ext>
            </a:extLst>
          </p:cNvPr>
          <p:cNvSpPr>
            <a:spLocks noGrp="1"/>
          </p:cNvSpPr>
          <p:nvPr>
            <p:ph type="title"/>
          </p:nvPr>
        </p:nvSpPr>
        <p:spPr>
          <a:xfrm>
            <a:off x="838200" y="365126"/>
            <a:ext cx="10515600" cy="755752"/>
          </a:xfrm>
        </p:spPr>
        <p:txBody>
          <a:bodyPr>
            <a:normAutofit/>
          </a:bodyPr>
          <a:lstStyle/>
          <a:p>
            <a:r>
              <a:rPr lang="en-US" sz="4000" dirty="0"/>
              <a:t>Generalized Update Methods (continued)</a:t>
            </a:r>
          </a:p>
        </p:txBody>
      </p:sp>
      <p:sp>
        <p:nvSpPr>
          <p:cNvPr id="3" name="Content Placeholder 2">
            <a:extLst>
              <a:ext uri="{FF2B5EF4-FFF2-40B4-BE49-F238E27FC236}">
                <a16:creationId xmlns:a16="http://schemas.microsoft.com/office/drawing/2014/main" id="{F0296383-9689-3894-F35C-02622C61B70D}"/>
              </a:ext>
            </a:extLst>
          </p:cNvPr>
          <p:cNvSpPr>
            <a:spLocks noGrp="1"/>
          </p:cNvSpPr>
          <p:nvPr>
            <p:ph idx="1"/>
          </p:nvPr>
        </p:nvSpPr>
        <p:spPr>
          <a:xfrm>
            <a:off x="838200" y="1514168"/>
            <a:ext cx="10586884" cy="4842181"/>
          </a:xfrm>
        </p:spPr>
        <p:txBody>
          <a:bodyPr>
            <a:normAutofit/>
          </a:bodyPr>
          <a:lstStyle/>
          <a:p>
            <a:r>
              <a:rPr lang="en-US" dirty="0"/>
              <a:t>Generalized update methods may help address over-smoothing.</a:t>
            </a:r>
          </a:p>
          <a:p>
            <a:r>
              <a:rPr lang="en-US" b="1" dirty="0"/>
              <a:t>Over-smoothing:</a:t>
            </a:r>
            <a:r>
              <a:rPr lang="en-US" dirty="0"/>
              <a:t> after several iterations of GNN message passing, the representations for all the nodes in the graph can become very similar to one another.</a:t>
            </a:r>
          </a:p>
          <a:p>
            <a:r>
              <a:rPr lang="en-US" dirty="0"/>
              <a:t>Problematic: Makes it impossible to build deeper GNN models (which leverage longer-term dependencies in the graph) since these deep GNN models tend to just generate over-smoothed embeddings.</a:t>
            </a:r>
          </a:p>
        </p:txBody>
      </p:sp>
      <p:sp>
        <p:nvSpPr>
          <p:cNvPr id="4" name="Slide Number Placeholder 3">
            <a:extLst>
              <a:ext uri="{FF2B5EF4-FFF2-40B4-BE49-F238E27FC236}">
                <a16:creationId xmlns:a16="http://schemas.microsoft.com/office/drawing/2014/main" id="{27B7B9FB-3D1D-2124-242F-33C260248E7C}"/>
              </a:ext>
            </a:extLst>
          </p:cNvPr>
          <p:cNvSpPr>
            <a:spLocks noGrp="1"/>
          </p:cNvSpPr>
          <p:nvPr>
            <p:ph type="sldNum" sz="quarter" idx="12"/>
          </p:nvPr>
        </p:nvSpPr>
        <p:spPr/>
        <p:txBody>
          <a:bodyPr/>
          <a:lstStyle/>
          <a:p>
            <a:fld id="{06A22F74-A866-419C-92ED-E5DF8F102E78}" type="slidenum">
              <a:rPr lang="en-US" smtClean="0"/>
              <a:t>54</a:t>
            </a:fld>
            <a:endParaRPr lang="en-US"/>
          </a:p>
        </p:txBody>
      </p:sp>
    </p:spTree>
    <p:extLst>
      <p:ext uri="{BB962C8B-B14F-4D97-AF65-F5344CB8AC3E}">
        <p14:creationId xmlns:p14="http://schemas.microsoft.com/office/powerpoint/2010/main" val="626553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B01C-E218-C61F-24C3-7EE7C5EC2912}"/>
              </a:ext>
            </a:extLst>
          </p:cNvPr>
          <p:cNvSpPr>
            <a:spLocks noGrp="1"/>
          </p:cNvSpPr>
          <p:nvPr>
            <p:ph type="title"/>
          </p:nvPr>
        </p:nvSpPr>
        <p:spPr>
          <a:xfrm>
            <a:off x="867696" y="136525"/>
            <a:ext cx="10515600" cy="706591"/>
          </a:xfrm>
        </p:spPr>
        <p:txBody>
          <a:bodyPr>
            <a:normAutofit/>
          </a:bodyPr>
          <a:lstStyle/>
          <a:p>
            <a:r>
              <a:rPr lang="en-US" sz="4000" dirty="0"/>
              <a:t>Generalized Update Methods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7F660A1-DD79-0735-0A4A-EE1585A6108E}"/>
                  </a:ext>
                </a:extLst>
              </p:cNvPr>
              <p:cNvSpPr>
                <a:spLocks noGrp="1"/>
              </p:cNvSpPr>
              <p:nvPr>
                <p:ph idx="1"/>
              </p:nvPr>
            </p:nvSpPr>
            <p:spPr>
              <a:xfrm>
                <a:off x="432619" y="953729"/>
                <a:ext cx="11385755" cy="5633883"/>
              </a:xfrm>
            </p:spPr>
            <p:txBody>
              <a:bodyPr>
                <a:normAutofit fontScale="92500" lnSpcReduction="10000"/>
              </a:bodyPr>
              <a:lstStyle/>
              <a:p>
                <a:pPr marL="0" indent="0">
                  <a:buNone/>
                </a:pPr>
                <a:r>
                  <a:rPr lang="en-US" b="1" dirty="0"/>
                  <a:t>Theorem</a:t>
                </a:r>
                <a:r>
                  <a:rPr lang="en-US" dirty="0"/>
                  <a:t>: </a:t>
                </a:r>
              </a:p>
              <a:p>
                <a:r>
                  <a:rPr lang="en-US" dirty="0"/>
                  <a:t>For any GNN model using self-loop update and aggregation function </a:t>
                </a:r>
              </a:p>
              <a:p>
                <a:pPr marL="0" indent="0">
                  <a:buNone/>
                </a:pPr>
                <a14:m>
                  <m:oMathPara xmlns:m="http://schemas.openxmlformats.org/officeDocument/2006/math">
                    <m:oMathParaPr>
                      <m:jc m:val="centerGroup"/>
                    </m:oMathParaPr>
                    <m:oMath xmlns:m="http://schemas.openxmlformats.org/officeDocument/2006/math">
                      <m:r>
                        <m:rPr>
                          <m:sty m:val="p"/>
                        </m:rPr>
                        <a:rPr lang="en-US" b="0" i="0" cap="small" smtClean="0">
                          <a:latin typeface="Cambria Math" panose="02040503050406030204" pitchFamily="18" charset="0"/>
                        </a:rPr>
                        <m:t>AGGREGATE</m:t>
                      </m:r>
                      <m:r>
                        <a:rPr lang="en-US" b="0" i="1" smtClean="0">
                          <a:latin typeface="Cambria Math" panose="02040503050406030204" pitchFamily="18" charset="0"/>
                        </a:rPr>
                        <m:t> </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𝑣</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e>
                          </m:d>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e>
                              </m:d>
                            </m:e>
                          </m:d>
                        </m:den>
                      </m:f>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𝑣</m:t>
                              </m:r>
                            </m:sub>
                          </m:sSub>
                        </m:e>
                      </m:nary>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sup>
                    </m:sSup>
                  </m:oMath>
                </a14:m>
                <a:r>
                  <a:rPr lang="en-US" dirty="0"/>
                  <a:t> is an arbitrary differentiable normalization function, and || means number of elements in set. We have that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𝐾</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d>
                    </m:oMath>
                  </m:oMathPara>
                </a14:m>
                <a:endParaRPr lang="en-US" b="0" dirty="0">
                  <a:ea typeface="Cambria Math" panose="02040503050406030204" pitchFamily="18" charset="0"/>
                </a:endParaRPr>
              </a:p>
              <a:p>
                <a:pPr marL="0" indent="0">
                  <a:buNone/>
                </a:pPr>
                <a:r>
                  <a:rPr lang="en-US" dirty="0"/>
                  <a:t>where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𝐾</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e>
                    </m:d>
                  </m:oMath>
                </a14:m>
                <a:r>
                  <a:rPr lang="en-US" dirty="0"/>
                  <a:t> is probability of visiting node </a:t>
                </a:r>
                <a:r>
                  <a:rPr lang="en-US" i="1" dirty="0"/>
                  <a:t>v</a:t>
                </a:r>
                <a:r>
                  <a:rPr lang="en-US" dirty="0"/>
                  <a:t> on a length-K random walk starting from node </a:t>
                </a:r>
                <a:r>
                  <a:rPr lang="en-US" i="1" dirty="0"/>
                  <a:t>u</a:t>
                </a:r>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𝟏</m:t>
                        </m:r>
                      </m:e>
                      <m:sup>
                        <m:r>
                          <a:rPr lang="en-US" b="0" i="1" smtClean="0">
                            <a:latin typeface="Cambria Math" panose="02040503050406030204" pitchFamily="18" charset="0"/>
                          </a:rPr>
                          <m:t>𝑇</m:t>
                        </m:r>
                      </m:sup>
                    </m:sSup>
                    <m:r>
                      <a:rPr lang="en-US" b="0" i="1" smtClean="0">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up>
                            </m:sSubSup>
                          </m:num>
                          <m:den>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𝑢</m:t>
                                </m:r>
                              </m:sub>
                              <m: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sup>
                            </m:sSubSup>
                          </m:den>
                        </m:f>
                      </m:e>
                    </m:d>
                    <m:r>
                      <a:rPr lang="en-US" b="0" i="1" smtClean="0">
                        <a:latin typeface="Cambria Math" panose="02040503050406030204" pitchFamily="18" charset="0"/>
                      </a:rPr>
                      <m:t> </m:t>
                    </m:r>
                    <m:r>
                      <a:rPr lang="en-US" b="1" i="1" smtClean="0">
                        <a:latin typeface="Cambria Math" panose="02040503050406030204" pitchFamily="18" charset="0"/>
                      </a:rPr>
                      <m:t>𝟏</m:t>
                    </m:r>
                  </m:oMath>
                </a14:m>
                <a:r>
                  <a:rPr lang="en-US" dirty="0"/>
                  <a:t> is influence of node </a:t>
                </a:r>
                <a:r>
                  <a:rPr lang="en-US" i="1" dirty="0"/>
                  <a:t>u</a:t>
                </a:r>
                <a:r>
                  <a:rPr lang="en-US" dirty="0"/>
                  <a:t> on node </a:t>
                </a:r>
                <a:r>
                  <a:rPr lang="en-US" i="1" dirty="0"/>
                  <a:t>v</a:t>
                </a:r>
                <a:r>
                  <a:rPr lang="en-US" dirty="0"/>
                  <a:t> in GNN (</a:t>
                </a:r>
                <a:r>
                  <a:rPr lang="en-US" b="1" dirty="0"/>
                  <a:t>1</a:t>
                </a:r>
                <a:r>
                  <a:rPr lang="en-US" dirty="0"/>
                  <a:t> is vector of all ones).</a:t>
                </a:r>
              </a:p>
              <a:p>
                <a:r>
                  <a:rPr lang="en-US" dirty="0"/>
                  <a:t>In other words, when we use a K-layer GCN-style model, the influence of node u and node v is proportional to the probability of reaching node v on a K-step random walk starting from node u.</a:t>
                </a:r>
              </a:p>
            </p:txBody>
          </p:sp>
        </mc:Choice>
        <mc:Fallback>
          <p:sp>
            <p:nvSpPr>
              <p:cNvPr id="3" name="Content Placeholder 2">
                <a:extLst>
                  <a:ext uri="{FF2B5EF4-FFF2-40B4-BE49-F238E27FC236}">
                    <a16:creationId xmlns:a16="http://schemas.microsoft.com/office/drawing/2014/main" id="{E7F660A1-DD79-0735-0A4A-EE1585A6108E}"/>
                  </a:ext>
                </a:extLst>
              </p:cNvPr>
              <p:cNvSpPr>
                <a:spLocks noGrp="1" noRot="1" noChangeAspect="1" noMove="1" noResize="1" noEditPoints="1" noAdjustHandles="1" noChangeArrowheads="1" noChangeShapeType="1" noTextEdit="1"/>
              </p:cNvSpPr>
              <p:nvPr>
                <p:ph idx="1"/>
              </p:nvPr>
            </p:nvSpPr>
            <p:spPr>
              <a:xfrm>
                <a:off x="432619" y="953729"/>
                <a:ext cx="11385755" cy="5633883"/>
              </a:xfrm>
              <a:blipFill>
                <a:blip r:embed="rId2"/>
                <a:stretch>
                  <a:fillRect l="-964" t="-2162" r="-15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41A578C-F177-C366-B272-81277F653CE5}"/>
              </a:ext>
            </a:extLst>
          </p:cNvPr>
          <p:cNvSpPr>
            <a:spLocks noGrp="1"/>
          </p:cNvSpPr>
          <p:nvPr>
            <p:ph type="sldNum" sz="quarter" idx="12"/>
          </p:nvPr>
        </p:nvSpPr>
        <p:spPr/>
        <p:txBody>
          <a:bodyPr/>
          <a:lstStyle/>
          <a:p>
            <a:fld id="{06A22F74-A866-419C-92ED-E5DF8F102E78}" type="slidenum">
              <a:rPr lang="en-US" smtClean="0"/>
              <a:t>55</a:t>
            </a:fld>
            <a:endParaRPr lang="en-US"/>
          </a:p>
        </p:txBody>
      </p:sp>
    </p:spTree>
    <p:extLst>
      <p:ext uri="{BB962C8B-B14F-4D97-AF65-F5344CB8AC3E}">
        <p14:creationId xmlns:p14="http://schemas.microsoft.com/office/powerpoint/2010/main" val="836657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2406E-7780-F152-608D-AC5C35DFC3B1}"/>
              </a:ext>
            </a:extLst>
          </p:cNvPr>
          <p:cNvSpPr>
            <a:spLocks noGrp="1"/>
          </p:cNvSpPr>
          <p:nvPr>
            <p:ph idx="1"/>
          </p:nvPr>
        </p:nvSpPr>
        <p:spPr>
          <a:xfrm>
            <a:off x="838200" y="1474839"/>
            <a:ext cx="10515600" cy="4702124"/>
          </a:xfrm>
        </p:spPr>
        <p:txBody>
          <a:bodyPr/>
          <a:lstStyle/>
          <a:p>
            <a:r>
              <a:rPr lang="en-US" dirty="0"/>
              <a:t>When using simple GNN models (especially those with self-loop update approach), building deeper models may hurt performance.</a:t>
            </a:r>
          </a:p>
          <a:p>
            <a:r>
              <a:rPr lang="en-US" dirty="0"/>
              <a:t>As more layers are added, we lose information about local neighborhood structures and our learned embeddings become over-smoothed, approaching an almost-uniform distribution. </a:t>
            </a:r>
          </a:p>
        </p:txBody>
      </p:sp>
      <p:sp>
        <p:nvSpPr>
          <p:cNvPr id="4" name="Slide Number Placeholder 3">
            <a:extLst>
              <a:ext uri="{FF2B5EF4-FFF2-40B4-BE49-F238E27FC236}">
                <a16:creationId xmlns:a16="http://schemas.microsoft.com/office/drawing/2014/main" id="{826B25D9-E184-C501-A842-36F683CB1E50}"/>
              </a:ext>
            </a:extLst>
          </p:cNvPr>
          <p:cNvSpPr>
            <a:spLocks noGrp="1"/>
          </p:cNvSpPr>
          <p:nvPr>
            <p:ph type="sldNum" sz="quarter" idx="12"/>
          </p:nvPr>
        </p:nvSpPr>
        <p:spPr/>
        <p:txBody>
          <a:bodyPr/>
          <a:lstStyle/>
          <a:p>
            <a:fld id="{06A22F74-A866-419C-92ED-E5DF8F102E78}" type="slidenum">
              <a:rPr lang="en-US" smtClean="0"/>
              <a:t>56</a:t>
            </a:fld>
            <a:endParaRPr lang="en-US"/>
          </a:p>
        </p:txBody>
      </p:sp>
      <p:sp>
        <p:nvSpPr>
          <p:cNvPr id="5" name="Title 1">
            <a:extLst>
              <a:ext uri="{FF2B5EF4-FFF2-40B4-BE49-F238E27FC236}">
                <a16:creationId xmlns:a16="http://schemas.microsoft.com/office/drawing/2014/main" id="{C1C86E40-5CD0-8030-81F1-0E40AB40460C}"/>
              </a:ext>
            </a:extLst>
          </p:cNvPr>
          <p:cNvSpPr>
            <a:spLocks noGrp="1"/>
          </p:cNvSpPr>
          <p:nvPr>
            <p:ph type="title"/>
          </p:nvPr>
        </p:nvSpPr>
        <p:spPr>
          <a:xfrm>
            <a:off x="867696" y="313506"/>
            <a:ext cx="10515600" cy="706591"/>
          </a:xfrm>
        </p:spPr>
        <p:txBody>
          <a:bodyPr>
            <a:normAutofit/>
          </a:bodyPr>
          <a:lstStyle/>
          <a:p>
            <a:r>
              <a:rPr lang="en-US" sz="4000" dirty="0"/>
              <a:t>Generalized Update Methods (continued)</a:t>
            </a:r>
          </a:p>
        </p:txBody>
      </p:sp>
    </p:spTree>
    <p:extLst>
      <p:ext uri="{BB962C8B-B14F-4D97-AF65-F5344CB8AC3E}">
        <p14:creationId xmlns:p14="http://schemas.microsoft.com/office/powerpoint/2010/main" val="1255566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EF6F2D-C544-8A34-1A33-A34FD039569F}"/>
                  </a:ext>
                </a:extLst>
              </p:cNvPr>
              <p:cNvSpPr>
                <a:spLocks noGrp="1"/>
              </p:cNvSpPr>
              <p:nvPr>
                <p:ph idx="1"/>
              </p:nvPr>
            </p:nvSpPr>
            <p:spPr>
              <a:xfrm>
                <a:off x="452284" y="1179870"/>
                <a:ext cx="11277600" cy="5176479"/>
              </a:xfrm>
            </p:spPr>
            <p:txBody>
              <a:bodyPr>
                <a:normAutofit/>
              </a:bodyPr>
              <a:lstStyle/>
              <a:p>
                <a:r>
                  <a:rPr lang="en-US" b="1" dirty="0"/>
                  <a:t>Concatenation and Skip-Connections:</a:t>
                </a:r>
              </a:p>
              <a:p>
                <a:pPr lvl="1"/>
                <a:r>
                  <a:rPr lang="en-US" sz="2800" dirty="0"/>
                  <a:t>Concatenation to preserve more node-level information during message passing:</a:t>
                </a:r>
              </a:p>
              <a:p>
                <a:endParaRPr lang="en-US"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sub>
                    </m:sSub>
                  </m:oMath>
                </a14:m>
                <a:r>
                  <a:rPr lang="en-US" dirty="0"/>
                  <a:t> is normalized aggregation of neighbors. We concatenate output of base update function with the node's previous-layer representation.</a:t>
                </a:r>
              </a:p>
              <a:p>
                <a:pPr lvl="1"/>
                <a:r>
                  <a:rPr lang="en-US" sz="2800" dirty="0"/>
                  <a:t>Linear interpolation method:</a:t>
                </a:r>
              </a:p>
              <a:p>
                <a:endParaRPr lang="en-US" dirty="0"/>
              </a:p>
              <a:p>
                <a:pPr marL="0" indent="0">
                  <a:buNone/>
                </a:pPr>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0, 1</m:t>
                            </m:r>
                          </m:e>
                        </m:d>
                      </m:e>
                      <m:sup>
                        <m:r>
                          <a:rPr lang="en-US" b="0" i="1" smtClean="0">
                            <a:latin typeface="Cambria Math" panose="02040503050406030204" pitchFamily="18" charset="0"/>
                            <a:ea typeface="Cambria Math" panose="02040503050406030204" pitchFamily="18" charset="0"/>
                          </a:rPr>
                          <m:t>𝑑</m:t>
                        </m:r>
                      </m:sup>
                    </m:sSup>
                  </m:oMath>
                </a14:m>
                <a:r>
                  <a:rPr lang="en-US" dirty="0"/>
                  <a:t> are gating vectors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denotes elementwise multiplication.</a:t>
                </a:r>
              </a:p>
            </p:txBody>
          </p:sp>
        </mc:Choice>
        <mc:Fallback>
          <p:sp>
            <p:nvSpPr>
              <p:cNvPr id="3" name="Content Placeholder 2">
                <a:extLst>
                  <a:ext uri="{FF2B5EF4-FFF2-40B4-BE49-F238E27FC236}">
                    <a16:creationId xmlns:a16="http://schemas.microsoft.com/office/drawing/2014/main" id="{52EF6F2D-C544-8A34-1A33-A34FD039569F}"/>
                  </a:ext>
                </a:extLst>
              </p:cNvPr>
              <p:cNvSpPr>
                <a:spLocks noGrp="1" noRot="1" noChangeAspect="1" noMove="1" noResize="1" noEditPoints="1" noAdjustHandles="1" noChangeArrowheads="1" noChangeShapeType="1" noTextEdit="1"/>
              </p:cNvSpPr>
              <p:nvPr>
                <p:ph idx="1"/>
              </p:nvPr>
            </p:nvSpPr>
            <p:spPr>
              <a:xfrm>
                <a:off x="452284" y="1179870"/>
                <a:ext cx="11277600" cy="5176479"/>
              </a:xfrm>
              <a:blipFill>
                <a:blip r:embed="rId2"/>
                <a:stretch>
                  <a:fillRect l="-1081" t="-2002" r="-1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C6E4B-4E31-ACE1-C7EC-D5D85399532E}"/>
              </a:ext>
            </a:extLst>
          </p:cNvPr>
          <p:cNvSpPr>
            <a:spLocks noGrp="1"/>
          </p:cNvSpPr>
          <p:nvPr>
            <p:ph type="sldNum" sz="quarter" idx="12"/>
          </p:nvPr>
        </p:nvSpPr>
        <p:spPr/>
        <p:txBody>
          <a:bodyPr/>
          <a:lstStyle/>
          <a:p>
            <a:fld id="{06A22F74-A866-419C-92ED-E5DF8F102E78}" type="slidenum">
              <a:rPr lang="en-US" smtClean="0"/>
              <a:t>57</a:t>
            </a:fld>
            <a:endParaRPr lang="en-US"/>
          </a:p>
        </p:txBody>
      </p:sp>
      <p:sp>
        <p:nvSpPr>
          <p:cNvPr id="5" name="Title 1">
            <a:extLst>
              <a:ext uri="{FF2B5EF4-FFF2-40B4-BE49-F238E27FC236}">
                <a16:creationId xmlns:a16="http://schemas.microsoft.com/office/drawing/2014/main" id="{5245BC14-7A65-5185-B48E-DAEB2C8FE332}"/>
              </a:ext>
            </a:extLst>
          </p:cNvPr>
          <p:cNvSpPr>
            <a:spLocks noGrp="1"/>
          </p:cNvSpPr>
          <p:nvPr>
            <p:ph type="title"/>
          </p:nvPr>
        </p:nvSpPr>
        <p:spPr>
          <a:xfrm>
            <a:off x="867696" y="313506"/>
            <a:ext cx="10515600" cy="706591"/>
          </a:xfrm>
        </p:spPr>
        <p:txBody>
          <a:bodyPr>
            <a:normAutofit/>
          </a:bodyPr>
          <a:lstStyle/>
          <a:p>
            <a:r>
              <a:rPr lang="en-US" sz="4000" dirty="0"/>
              <a:t>Generalized Update Methods (continued)</a:t>
            </a:r>
          </a:p>
        </p:txBody>
      </p:sp>
      <p:pic>
        <p:nvPicPr>
          <p:cNvPr id="7" name="Picture 6">
            <a:extLst>
              <a:ext uri="{FF2B5EF4-FFF2-40B4-BE49-F238E27FC236}">
                <a16:creationId xmlns:a16="http://schemas.microsoft.com/office/drawing/2014/main" id="{ECE60AA0-8B14-0289-E577-2A8F21EDC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127" y="2393438"/>
            <a:ext cx="7483488" cy="556308"/>
          </a:xfrm>
          <a:prstGeom prst="rect">
            <a:avLst/>
          </a:prstGeom>
        </p:spPr>
      </p:pic>
      <p:pic>
        <p:nvPicPr>
          <p:cNvPr id="9" name="Picture 8">
            <a:extLst>
              <a:ext uri="{FF2B5EF4-FFF2-40B4-BE49-F238E27FC236}">
                <a16:creationId xmlns:a16="http://schemas.microsoft.com/office/drawing/2014/main" id="{BC293CEB-CC42-DE47-5917-5B31EC40A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395" y="4671039"/>
            <a:ext cx="8946655" cy="563929"/>
          </a:xfrm>
          <a:prstGeom prst="rect">
            <a:avLst/>
          </a:prstGeom>
        </p:spPr>
      </p:pic>
    </p:spTree>
    <p:extLst>
      <p:ext uri="{BB962C8B-B14F-4D97-AF65-F5344CB8AC3E}">
        <p14:creationId xmlns:p14="http://schemas.microsoft.com/office/powerpoint/2010/main" val="728244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DE6A39-2E63-ED85-098E-CBCB83BBE002}"/>
                  </a:ext>
                </a:extLst>
              </p:cNvPr>
              <p:cNvSpPr>
                <a:spLocks noGrp="1"/>
              </p:cNvSpPr>
              <p:nvPr>
                <p:ph idx="1"/>
              </p:nvPr>
            </p:nvSpPr>
            <p:spPr>
              <a:xfrm>
                <a:off x="412955" y="1258528"/>
                <a:ext cx="11277600" cy="5285965"/>
              </a:xfrm>
            </p:spPr>
            <p:txBody>
              <a:bodyPr>
                <a:normAutofit fontScale="92500" lnSpcReduction="10000"/>
              </a:bodyPr>
              <a:lstStyle/>
              <a:p>
                <a:r>
                  <a:rPr lang="en-US" b="1" dirty="0"/>
                  <a:t>Gated Updates:</a:t>
                </a:r>
              </a:p>
              <a:p>
                <a:endParaRPr lang="en-US" b="1" dirty="0"/>
              </a:p>
              <a:p>
                <a:pPr marL="0" indent="0">
                  <a:buNone/>
                </a:pPr>
                <a:r>
                  <a:rPr lang="en-US" dirty="0"/>
                  <a:t>	where GRU denotes update equation of gated recurrent unit (GRU) cell.</a:t>
                </a:r>
                <a:endParaRPr lang="en-US" b="1" dirty="0"/>
              </a:p>
              <a:p>
                <a:r>
                  <a:rPr lang="en-US" b="1" dirty="0"/>
                  <a:t>Jumping Knowledge Connections:</a:t>
                </a:r>
              </a:p>
              <a:p>
                <a:pPr lvl="1"/>
                <a:r>
                  <a:rPr lang="en-US" sz="2800" dirty="0"/>
                  <a:t>Earlier, we assumed that node representations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𝑧</m:t>
                        </m:r>
                      </m:e>
                      <m:sub>
                        <m:r>
                          <a:rPr lang="en-US" sz="2800" b="0" i="1" smtClean="0">
                            <a:latin typeface="Cambria Math" panose="02040503050406030204" pitchFamily="18" charset="0"/>
                          </a:rPr>
                          <m:t>𝑢</m:t>
                        </m:r>
                      </m:sub>
                    </m:sSub>
                  </m:oMath>
                </a14:m>
                <a:r>
                  <a:rPr lang="en-US" sz="2800" dirty="0"/>
                  <a:t> in downstream task are final layer node embeddings in GNN:</a:t>
                </a:r>
              </a:p>
              <a:p>
                <a:endParaRPr lang="en-US" dirty="0"/>
              </a:p>
              <a:p>
                <a:pPr lvl="1"/>
                <a:r>
                  <a:rPr lang="en-US" sz="2800" dirty="0"/>
                  <a:t>Complimentary strategy to improve quality of final node representations: Leverage representations at each layer of message passing, rather than only using final layer output. </a:t>
                </a:r>
              </a:p>
              <a:p>
                <a:pPr lvl="1"/>
                <a:r>
                  <a:rPr lang="en-US" sz="2800" dirty="0"/>
                  <a:t>Final node representations:</a:t>
                </a:r>
              </a:p>
              <a:p>
                <a:endParaRPr lang="en-US" dirty="0"/>
              </a:p>
              <a:p>
                <a:pPr marL="0" indent="0">
                  <a:buNone/>
                </a:pPr>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𝐽𝐾</m:t>
                        </m:r>
                      </m:sub>
                    </m:sSub>
                  </m:oMath>
                </a14:m>
                <a:r>
                  <a:rPr lang="en-US" dirty="0"/>
                  <a:t> is arbitrary differentiable function.</a:t>
                </a:r>
              </a:p>
            </p:txBody>
          </p:sp>
        </mc:Choice>
        <mc:Fallback>
          <p:sp>
            <p:nvSpPr>
              <p:cNvPr id="3" name="Content Placeholder 2">
                <a:extLst>
                  <a:ext uri="{FF2B5EF4-FFF2-40B4-BE49-F238E27FC236}">
                    <a16:creationId xmlns:a16="http://schemas.microsoft.com/office/drawing/2014/main" id="{23DE6A39-2E63-ED85-098E-CBCB83BBE002}"/>
                  </a:ext>
                </a:extLst>
              </p:cNvPr>
              <p:cNvSpPr>
                <a:spLocks noGrp="1" noRot="1" noChangeAspect="1" noMove="1" noResize="1" noEditPoints="1" noAdjustHandles="1" noChangeArrowheads="1" noChangeShapeType="1" noTextEdit="1"/>
              </p:cNvSpPr>
              <p:nvPr>
                <p:ph idx="1"/>
              </p:nvPr>
            </p:nvSpPr>
            <p:spPr>
              <a:xfrm>
                <a:off x="412955" y="1258528"/>
                <a:ext cx="11277600" cy="5285965"/>
              </a:xfrm>
              <a:blipFill>
                <a:blip r:embed="rId2"/>
                <a:stretch>
                  <a:fillRect l="-865" t="-2304" b="-10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DE5B2D-5F83-9838-17E1-AA8B6A27F200}"/>
              </a:ext>
            </a:extLst>
          </p:cNvPr>
          <p:cNvSpPr>
            <a:spLocks noGrp="1"/>
          </p:cNvSpPr>
          <p:nvPr>
            <p:ph type="sldNum" sz="quarter" idx="12"/>
          </p:nvPr>
        </p:nvSpPr>
        <p:spPr/>
        <p:txBody>
          <a:bodyPr/>
          <a:lstStyle/>
          <a:p>
            <a:fld id="{06A22F74-A866-419C-92ED-E5DF8F102E78}" type="slidenum">
              <a:rPr lang="en-US" smtClean="0"/>
              <a:t>58</a:t>
            </a:fld>
            <a:endParaRPr lang="en-US"/>
          </a:p>
        </p:txBody>
      </p:sp>
      <p:sp>
        <p:nvSpPr>
          <p:cNvPr id="5" name="Title 1">
            <a:extLst>
              <a:ext uri="{FF2B5EF4-FFF2-40B4-BE49-F238E27FC236}">
                <a16:creationId xmlns:a16="http://schemas.microsoft.com/office/drawing/2014/main" id="{AC6488CF-613D-8631-5E0A-788D5591ED08}"/>
              </a:ext>
            </a:extLst>
          </p:cNvPr>
          <p:cNvSpPr>
            <a:spLocks noGrp="1"/>
          </p:cNvSpPr>
          <p:nvPr>
            <p:ph type="title"/>
          </p:nvPr>
        </p:nvSpPr>
        <p:spPr>
          <a:xfrm>
            <a:off x="867696" y="313506"/>
            <a:ext cx="10515600" cy="706591"/>
          </a:xfrm>
        </p:spPr>
        <p:txBody>
          <a:bodyPr>
            <a:normAutofit/>
          </a:bodyPr>
          <a:lstStyle/>
          <a:p>
            <a:r>
              <a:rPr lang="en-US" sz="4000" dirty="0"/>
              <a:t>Generalized Update Methods (continued)</a:t>
            </a:r>
          </a:p>
        </p:txBody>
      </p:sp>
      <p:pic>
        <p:nvPicPr>
          <p:cNvPr id="6" name="Picture 5" descr="A picture containing watch, gauge&#10;&#10;Description automatically generated">
            <a:extLst>
              <a:ext uri="{FF2B5EF4-FFF2-40B4-BE49-F238E27FC236}">
                <a16:creationId xmlns:a16="http://schemas.microsoft.com/office/drawing/2014/main" id="{8BD0F8EA-8579-5CA8-4369-CCBC6569F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755" y="3653395"/>
            <a:ext cx="2316681" cy="426757"/>
          </a:xfrm>
          <a:prstGeom prst="rect">
            <a:avLst/>
          </a:prstGeom>
        </p:spPr>
      </p:pic>
      <p:pic>
        <p:nvPicPr>
          <p:cNvPr id="7" name="Picture 6">
            <a:extLst>
              <a:ext uri="{FF2B5EF4-FFF2-40B4-BE49-F238E27FC236}">
                <a16:creationId xmlns:a16="http://schemas.microsoft.com/office/drawing/2014/main" id="{309C4B45-67A4-9DC7-85D6-AECF9EC6D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0586" y="5435686"/>
            <a:ext cx="4359018" cy="510584"/>
          </a:xfrm>
          <a:prstGeom prst="rect">
            <a:avLst/>
          </a:prstGeom>
        </p:spPr>
      </p:pic>
      <p:pic>
        <p:nvPicPr>
          <p:cNvPr id="8" name="Picture 7" descr="A picture containing text, watch, gauge&#10;&#10;Description automatically generated">
            <a:extLst>
              <a:ext uri="{FF2B5EF4-FFF2-40B4-BE49-F238E27FC236}">
                <a16:creationId xmlns:a16="http://schemas.microsoft.com/office/drawing/2014/main" id="{5C55A8D7-8979-EAE3-F001-F6BC2A867A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333" y="1486261"/>
            <a:ext cx="3589331" cy="556308"/>
          </a:xfrm>
          <a:prstGeom prst="rect">
            <a:avLst/>
          </a:prstGeom>
        </p:spPr>
      </p:pic>
    </p:spTree>
    <p:extLst>
      <p:ext uri="{BB962C8B-B14F-4D97-AF65-F5344CB8AC3E}">
        <p14:creationId xmlns:p14="http://schemas.microsoft.com/office/powerpoint/2010/main" val="2868750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7AD0-9D41-80C0-5022-26F61CCF2E84}"/>
              </a:ext>
            </a:extLst>
          </p:cNvPr>
          <p:cNvSpPr>
            <a:spLocks noGrp="1"/>
          </p:cNvSpPr>
          <p:nvPr>
            <p:ph type="title"/>
          </p:nvPr>
        </p:nvSpPr>
        <p:spPr>
          <a:xfrm>
            <a:off x="838200" y="365125"/>
            <a:ext cx="10515600" cy="716423"/>
          </a:xfrm>
        </p:spPr>
        <p:txBody>
          <a:bodyPr/>
          <a:lstStyle/>
          <a:p>
            <a:r>
              <a:rPr lang="en-US" dirty="0"/>
              <a:t>Edge Features and Multi-Relational GNNs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66EA64-614F-3142-4234-73103E72A57C}"/>
                  </a:ext>
                </a:extLst>
              </p:cNvPr>
              <p:cNvSpPr>
                <a:spLocks noGrp="1"/>
              </p:cNvSpPr>
              <p:nvPr>
                <p:ph idx="1"/>
              </p:nvPr>
            </p:nvSpPr>
            <p:spPr>
              <a:xfrm>
                <a:off x="334297" y="1317523"/>
                <a:ext cx="11385755" cy="5175352"/>
              </a:xfrm>
            </p:spPr>
            <p:txBody>
              <a:bodyPr>
                <a:normAutofit fontScale="92500" lnSpcReduction="20000"/>
              </a:bodyPr>
              <a:lstStyle/>
              <a:p>
                <a:r>
                  <a:rPr lang="en-US" dirty="0"/>
                  <a:t>Many applications where graphs are multi-relational or heterogenous (e.g., knowledge graphs).</a:t>
                </a:r>
              </a:p>
              <a:p>
                <a:r>
                  <a:rPr lang="en-US" b="1" dirty="0"/>
                  <a:t>Relational Graph Neural Networks:</a:t>
                </a:r>
              </a:p>
              <a:p>
                <a:pPr lvl="1"/>
                <a:r>
                  <a:rPr lang="en-US" dirty="0"/>
                  <a:t>Augment the aggregation function to accommodate multiple relation types by specifying separate transformation matrix per relation type:</a:t>
                </a:r>
              </a:p>
              <a:p>
                <a:endParaRPr lang="en-US" sz="2400" dirty="0"/>
              </a:p>
              <a:p>
                <a:endParaRPr lang="en-US" sz="2400" dirty="0"/>
              </a:p>
              <a:p>
                <a:endParaRPr lang="en-US" sz="2400" dirty="0"/>
              </a:p>
              <a:p>
                <a:pPr marL="0" indent="0">
                  <a:buNone/>
                </a:pPr>
                <a:r>
                  <a:rPr lang="en-US" sz="2400" dirty="0"/>
                  <a:t>	where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oMath>
                </a14:m>
                <a:r>
                  <a:rPr lang="en-US" sz="2400" dirty="0"/>
                  <a:t> is a normalization function that can depend on both: neighborhood of node u, and neighbor v being aggregated over.</a:t>
                </a:r>
              </a:p>
              <a:p>
                <a:r>
                  <a:rPr lang="en-US" b="1" dirty="0"/>
                  <a:t>Attention and Feature Concatenation:</a:t>
                </a:r>
              </a:p>
              <a:p>
                <a:pPr lvl="1"/>
                <a:r>
                  <a:rPr lang="en-US" dirty="0"/>
                  <a:t>Given any base aggregation approach </a:t>
                </a:r>
                <a14:m>
                  <m:oMath xmlns:m="http://schemas.openxmlformats.org/officeDocument/2006/math">
                    <m:r>
                      <m:rPr>
                        <m:sty m:val="p"/>
                      </m:rPr>
                      <a:rPr lang="en-US" b="0" i="0" smtClean="0">
                        <a:latin typeface="Cambria Math" panose="02040503050406030204" pitchFamily="18" charset="0"/>
                      </a:rPr>
                      <m:t>AGGREGAT</m:t>
                    </m:r>
                    <m:sSub>
                      <m:sSubPr>
                        <m:ctrlPr>
                          <a:rPr lang="en-US" b="0"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base</m:t>
                        </m:r>
                      </m:sub>
                    </m:sSub>
                  </m:oMath>
                </a14:m>
                <a:r>
                  <a:rPr lang="en-US" dirty="0"/>
                  <a:t>, a strategy to leverage edge features is to define a new aggregation function as</a:t>
                </a:r>
              </a:p>
              <a:p>
                <a:pPr lvl="1"/>
                <a:endParaRPr lang="en-US" dirty="0"/>
              </a:p>
              <a:p>
                <a:pPr lvl="1"/>
                <a:endParaRPr lang="en-US" dirty="0"/>
              </a:p>
              <a:p>
                <a:pPr marL="457200"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𝑣</m:t>
                            </m:r>
                          </m:e>
                        </m:d>
                      </m:sub>
                    </m:sSub>
                  </m:oMath>
                </a14:m>
                <a:r>
                  <a:rPr lang="en-US" dirty="0"/>
                  <a:t> denotes an arbitrary vector-valued feature for the edge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𝑣</m:t>
                        </m:r>
                      </m:e>
                    </m:d>
                  </m:oMath>
                </a14:m>
                <a:r>
                  <a:rPr lang="en-US" dirty="0"/>
                  <a:t>.</a:t>
                </a:r>
              </a:p>
            </p:txBody>
          </p:sp>
        </mc:Choice>
        <mc:Fallback>
          <p:sp>
            <p:nvSpPr>
              <p:cNvPr id="3" name="Content Placeholder 2">
                <a:extLst>
                  <a:ext uri="{FF2B5EF4-FFF2-40B4-BE49-F238E27FC236}">
                    <a16:creationId xmlns:a16="http://schemas.microsoft.com/office/drawing/2014/main" id="{EE66EA64-614F-3142-4234-73103E72A57C}"/>
                  </a:ext>
                </a:extLst>
              </p:cNvPr>
              <p:cNvSpPr>
                <a:spLocks noGrp="1" noRot="1" noChangeAspect="1" noMove="1" noResize="1" noEditPoints="1" noAdjustHandles="1" noChangeArrowheads="1" noChangeShapeType="1" noTextEdit="1"/>
              </p:cNvSpPr>
              <p:nvPr>
                <p:ph idx="1"/>
              </p:nvPr>
            </p:nvSpPr>
            <p:spPr>
              <a:xfrm>
                <a:off x="334297" y="1317523"/>
                <a:ext cx="11385755" cy="5175352"/>
              </a:xfrm>
              <a:blipFill>
                <a:blip r:embed="rId2"/>
                <a:stretch>
                  <a:fillRect l="-857" t="-2945" r="-803" b="-14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682117B-FB08-EBD3-4D28-A215C8DFF3DE}"/>
              </a:ext>
            </a:extLst>
          </p:cNvPr>
          <p:cNvSpPr>
            <a:spLocks noGrp="1"/>
          </p:cNvSpPr>
          <p:nvPr>
            <p:ph type="sldNum" sz="quarter" idx="12"/>
          </p:nvPr>
        </p:nvSpPr>
        <p:spPr/>
        <p:txBody>
          <a:bodyPr/>
          <a:lstStyle/>
          <a:p>
            <a:fld id="{06A22F74-A866-419C-92ED-E5DF8F102E78}" type="slidenum">
              <a:rPr lang="en-US" smtClean="0"/>
              <a:t>59</a:t>
            </a:fld>
            <a:endParaRPr lang="en-US"/>
          </a:p>
        </p:txBody>
      </p:sp>
      <p:pic>
        <p:nvPicPr>
          <p:cNvPr id="6" name="Picture 5" descr="A picture containing text, watch&#10;&#10;Description automatically generated">
            <a:extLst>
              <a:ext uri="{FF2B5EF4-FFF2-40B4-BE49-F238E27FC236}">
                <a16:creationId xmlns:a16="http://schemas.microsoft.com/office/drawing/2014/main" id="{C5DAD977-2B8C-BED4-CC0E-0D118953C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619" y="2925922"/>
            <a:ext cx="4861981" cy="922100"/>
          </a:xfrm>
          <a:prstGeom prst="rect">
            <a:avLst/>
          </a:prstGeom>
        </p:spPr>
      </p:pic>
      <p:pic>
        <p:nvPicPr>
          <p:cNvPr id="10" name="Picture 9">
            <a:extLst>
              <a:ext uri="{FF2B5EF4-FFF2-40B4-BE49-F238E27FC236}">
                <a16:creationId xmlns:a16="http://schemas.microsoft.com/office/drawing/2014/main" id="{A578E8BB-ACB5-5B42-9A5C-E086D8C70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806" y="5527432"/>
            <a:ext cx="6782388" cy="502964"/>
          </a:xfrm>
          <a:prstGeom prst="rect">
            <a:avLst/>
          </a:prstGeom>
        </p:spPr>
      </p:pic>
    </p:spTree>
    <p:extLst>
      <p:ext uri="{BB962C8B-B14F-4D97-AF65-F5344CB8AC3E}">
        <p14:creationId xmlns:p14="http://schemas.microsoft.com/office/powerpoint/2010/main" val="28019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536C-7E88-9955-F6D0-22FB220AF8F2}"/>
              </a:ext>
            </a:extLst>
          </p:cNvPr>
          <p:cNvSpPr>
            <a:spLocks noGrp="1"/>
          </p:cNvSpPr>
          <p:nvPr>
            <p:ph type="title"/>
          </p:nvPr>
        </p:nvSpPr>
        <p:spPr/>
        <p:txBody>
          <a:bodyPr/>
          <a:lstStyle/>
          <a:p>
            <a:r>
              <a:rPr lang="en-US" dirty="0"/>
              <a:t>Attributes or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53FDF-9CD9-9724-2B4C-E751C84A1C43}"/>
                  </a:ext>
                </a:extLst>
              </p:cNvPr>
              <p:cNvSpPr>
                <a:spLocks noGrp="1"/>
              </p:cNvSpPr>
              <p:nvPr>
                <p:ph idx="1"/>
              </p:nvPr>
            </p:nvSpPr>
            <p:spPr/>
            <p:txBody>
              <a:bodyPr/>
              <a:lstStyle/>
              <a:p>
                <a:r>
                  <a:rPr lang="en-US" dirty="0"/>
                  <a:t>Nodes and / or edges can have additional data in attributes or features.</a:t>
                </a:r>
              </a:p>
              <a:p>
                <a:r>
                  <a:rPr lang="en-US" dirty="0"/>
                  <a:t>Node-level attributes represented in real-valued matrix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sup>
                    </m:sSup>
                  </m:oMath>
                </a14:m>
                <a:r>
                  <a:rPr lang="en-US" dirty="0"/>
                  <a:t> where </a:t>
                </a:r>
                <a:r>
                  <a:rPr lang="en-US" i="1" dirty="0"/>
                  <a:t>V</a:t>
                </a:r>
                <a:r>
                  <a:rPr lang="en-US" dirty="0"/>
                  <a:t> is number of nodes and </a:t>
                </a:r>
                <a:r>
                  <a:rPr lang="en-US" i="1" dirty="0"/>
                  <a:t>m</a:t>
                </a:r>
                <a:r>
                  <a:rPr lang="en-US" dirty="0"/>
                  <a:t> is number of attributes.</a:t>
                </a:r>
              </a:p>
            </p:txBody>
          </p:sp>
        </mc:Choice>
        <mc:Fallback xmlns="">
          <p:sp>
            <p:nvSpPr>
              <p:cNvPr id="3" name="Content Placeholder 2">
                <a:extLst>
                  <a:ext uri="{FF2B5EF4-FFF2-40B4-BE49-F238E27FC236}">
                    <a16:creationId xmlns:a16="http://schemas.microsoft.com/office/drawing/2014/main" id="{41053FDF-9CD9-9724-2B4C-E751C84A1C4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87A13B-2C7D-6482-7871-0D6D4A690373}"/>
              </a:ext>
            </a:extLst>
          </p:cNvPr>
          <p:cNvSpPr>
            <a:spLocks noGrp="1"/>
          </p:cNvSpPr>
          <p:nvPr>
            <p:ph type="sldNum" sz="quarter" idx="12"/>
          </p:nvPr>
        </p:nvSpPr>
        <p:spPr/>
        <p:txBody>
          <a:bodyPr/>
          <a:lstStyle/>
          <a:p>
            <a:fld id="{06A22F74-A866-419C-92ED-E5DF8F102E78}" type="slidenum">
              <a:rPr lang="en-US" smtClean="0"/>
              <a:t>6</a:t>
            </a:fld>
            <a:endParaRPr lang="en-US"/>
          </a:p>
        </p:txBody>
      </p:sp>
    </p:spTree>
    <p:extLst>
      <p:ext uri="{BB962C8B-B14F-4D97-AF65-F5344CB8AC3E}">
        <p14:creationId xmlns:p14="http://schemas.microsoft.com/office/powerpoint/2010/main" val="604993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84D8-59E8-5BBA-E550-84C1801E5684}"/>
              </a:ext>
            </a:extLst>
          </p:cNvPr>
          <p:cNvSpPr>
            <a:spLocks noGrp="1"/>
          </p:cNvSpPr>
          <p:nvPr>
            <p:ph type="title"/>
          </p:nvPr>
        </p:nvSpPr>
        <p:spPr>
          <a:xfrm>
            <a:off x="838200" y="365125"/>
            <a:ext cx="10515600" cy="795081"/>
          </a:xfrm>
        </p:spPr>
        <p:txBody>
          <a:bodyPr/>
          <a:lstStyle/>
          <a:p>
            <a:r>
              <a:rPr lang="en-US" dirty="0"/>
              <a:t>Graph Pooling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E9412F-CF4F-E389-CA07-90E11D7489DB}"/>
                  </a:ext>
                </a:extLst>
              </p:cNvPr>
              <p:cNvSpPr>
                <a:spLocks noGrp="1"/>
              </p:cNvSpPr>
              <p:nvPr>
                <p:ph idx="1"/>
              </p:nvPr>
            </p:nvSpPr>
            <p:spPr>
              <a:xfrm>
                <a:off x="471947" y="1248696"/>
                <a:ext cx="11316929" cy="5472779"/>
              </a:xfrm>
            </p:spPr>
            <p:txBody>
              <a:bodyPr>
                <a:normAutofit lnSpcReduction="10000"/>
              </a:bodyPr>
              <a:lstStyle/>
              <a:p>
                <a:r>
                  <a:rPr lang="en-US" dirty="0"/>
                  <a:t>Learn an embedding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𝐺</m:t>
                        </m:r>
                      </m:sub>
                    </m:sSub>
                  </m:oMath>
                </a14:m>
                <a:r>
                  <a:rPr lang="en-US" dirty="0"/>
                  <a:t> for the entire graph G.</a:t>
                </a:r>
              </a:p>
              <a:p>
                <a:r>
                  <a:rPr lang="en-US" b="1" dirty="0"/>
                  <a:t>Set pooling approaches:</a:t>
                </a:r>
              </a:p>
              <a:p>
                <a:pPr lvl="1"/>
                <a:r>
                  <a:rPr lang="en-US" dirty="0"/>
                  <a:t>Sum (or mean) of the node embeddings:</a:t>
                </a:r>
              </a:p>
              <a:p>
                <a:pPr marL="457200" lvl="1" indent="0">
                  <a:buNone/>
                </a:pPr>
                <a:endParaRPr lang="en-US" dirty="0"/>
              </a:p>
              <a:p>
                <a:pPr marL="457200"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𝑛</m:t>
                        </m:r>
                      </m:sub>
                    </m:sSub>
                  </m:oMath>
                </a14:m>
                <a:r>
                  <a:rPr lang="en-US" dirty="0"/>
                  <a:t> is some normalizing function (e.g., identity function).</a:t>
                </a:r>
              </a:p>
              <a:p>
                <a:pPr lvl="1"/>
                <a:r>
                  <a:rPr lang="en-US" dirty="0"/>
                  <a:t>Combination of LSTMs and attention to pool the node embeddings: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𝐪</m:t>
                        </m:r>
                      </m:e>
                      <m:sub>
                        <m:r>
                          <a:rPr lang="en-US" b="0" i="1" smtClean="0">
                            <a:latin typeface="Cambria Math" panose="02040503050406030204" pitchFamily="18" charset="0"/>
                          </a:rPr>
                          <m:t>𝑡</m:t>
                        </m:r>
                      </m:sub>
                    </m:sSub>
                  </m:oMath>
                </a14:m>
                <a:r>
                  <a:rPr lang="en-US" dirty="0"/>
                  <a:t> vector represents query vector for attention at each iteration </a:t>
                </a:r>
                <a:r>
                  <a:rPr lang="en-US" i="1" dirty="0"/>
                  <a:t>t</a:t>
                </a:r>
                <a:r>
                  <a:rPr lang="en-US" dirty="0"/>
                  <a:t>.</a:t>
                </a:r>
              </a:p>
            </p:txBody>
          </p:sp>
        </mc:Choice>
        <mc:Fallback>
          <p:sp>
            <p:nvSpPr>
              <p:cNvPr id="3" name="Content Placeholder 2">
                <a:extLst>
                  <a:ext uri="{FF2B5EF4-FFF2-40B4-BE49-F238E27FC236}">
                    <a16:creationId xmlns:a16="http://schemas.microsoft.com/office/drawing/2014/main" id="{87E9412F-CF4F-E389-CA07-90E11D7489DB}"/>
                  </a:ext>
                </a:extLst>
              </p:cNvPr>
              <p:cNvSpPr>
                <a:spLocks noGrp="1" noRot="1" noChangeAspect="1" noMove="1" noResize="1" noEditPoints="1" noAdjustHandles="1" noChangeArrowheads="1" noChangeShapeType="1" noTextEdit="1"/>
              </p:cNvSpPr>
              <p:nvPr>
                <p:ph idx="1"/>
              </p:nvPr>
            </p:nvSpPr>
            <p:spPr>
              <a:xfrm>
                <a:off x="471947" y="1248696"/>
                <a:ext cx="11316929" cy="5472779"/>
              </a:xfrm>
              <a:blipFill>
                <a:blip r:embed="rId2"/>
                <a:stretch>
                  <a:fillRect l="-969" t="-25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7E4E77-6F74-F740-706D-E16D90DCD3D8}"/>
              </a:ext>
            </a:extLst>
          </p:cNvPr>
          <p:cNvSpPr>
            <a:spLocks noGrp="1"/>
          </p:cNvSpPr>
          <p:nvPr>
            <p:ph type="sldNum" sz="quarter" idx="12"/>
          </p:nvPr>
        </p:nvSpPr>
        <p:spPr/>
        <p:txBody>
          <a:bodyPr/>
          <a:lstStyle/>
          <a:p>
            <a:fld id="{06A22F74-A866-419C-92ED-E5DF8F102E78}" type="slidenum">
              <a:rPr lang="en-US" smtClean="0"/>
              <a:t>60</a:t>
            </a:fld>
            <a:endParaRPr lang="en-US"/>
          </a:p>
        </p:txBody>
      </p:sp>
      <p:pic>
        <p:nvPicPr>
          <p:cNvPr id="6" name="Picture 5" descr="Text&#10;&#10;Description automatically generated">
            <a:extLst>
              <a:ext uri="{FF2B5EF4-FFF2-40B4-BE49-F238E27FC236}">
                <a16:creationId xmlns:a16="http://schemas.microsoft.com/office/drawing/2014/main" id="{8621449E-321A-271C-1684-4C8800113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699" y="1968256"/>
            <a:ext cx="1958510" cy="876376"/>
          </a:xfrm>
          <a:prstGeom prst="rect">
            <a:avLst/>
          </a:prstGeom>
        </p:spPr>
      </p:pic>
      <p:pic>
        <p:nvPicPr>
          <p:cNvPr id="8" name="Picture 7" descr="Text, letter&#10;&#10;Description automatically generated">
            <a:extLst>
              <a:ext uri="{FF2B5EF4-FFF2-40B4-BE49-F238E27FC236}">
                <a16:creationId xmlns:a16="http://schemas.microsoft.com/office/drawing/2014/main" id="{97BD9F63-3DEA-9671-9A4C-E948132B8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6506" y="3505200"/>
            <a:ext cx="4069433" cy="2598645"/>
          </a:xfrm>
          <a:prstGeom prst="rect">
            <a:avLst/>
          </a:prstGeom>
        </p:spPr>
      </p:pic>
    </p:spTree>
    <p:extLst>
      <p:ext uri="{BB962C8B-B14F-4D97-AF65-F5344CB8AC3E}">
        <p14:creationId xmlns:p14="http://schemas.microsoft.com/office/powerpoint/2010/main" val="3907862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2564-CD2B-8FC0-F900-BF62D9E2A808}"/>
              </a:ext>
            </a:extLst>
          </p:cNvPr>
          <p:cNvSpPr>
            <a:spLocks noGrp="1"/>
          </p:cNvSpPr>
          <p:nvPr>
            <p:ph type="title"/>
          </p:nvPr>
        </p:nvSpPr>
        <p:spPr>
          <a:xfrm>
            <a:off x="838200" y="365126"/>
            <a:ext cx="10515600" cy="873338"/>
          </a:xfrm>
        </p:spPr>
        <p:txBody>
          <a:bodyPr/>
          <a:lstStyle/>
          <a:p>
            <a:r>
              <a:rPr lang="en-US" dirty="0"/>
              <a:t>Generalized Message Passing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D36696-6744-E8A7-605A-D36ED2650416}"/>
                  </a:ext>
                </a:extLst>
              </p:cNvPr>
              <p:cNvSpPr>
                <a:spLocks noGrp="1"/>
              </p:cNvSpPr>
              <p:nvPr>
                <p:ph idx="1"/>
              </p:nvPr>
            </p:nvSpPr>
            <p:spPr>
              <a:xfrm>
                <a:off x="452283" y="1238464"/>
                <a:ext cx="11248103" cy="5254411"/>
              </a:xfrm>
            </p:spPr>
            <p:txBody>
              <a:bodyPr>
                <a:normAutofit/>
              </a:bodyPr>
              <a:lstStyle/>
              <a:p>
                <a:r>
                  <a:rPr lang="en-US" dirty="0"/>
                  <a:t>GNN message passing approach can be generalized to leverage edge and graph-level information at each stage of message passing.</a:t>
                </a:r>
              </a:p>
              <a:p>
                <a:endParaRPr lang="en-US" dirty="0"/>
              </a:p>
              <a:p>
                <a:endParaRPr lang="en-US" dirty="0"/>
              </a:p>
              <a:p>
                <a:endParaRPr lang="en-US" dirty="0"/>
              </a:p>
              <a:p>
                <a:endParaRPr lang="en-US" dirty="0"/>
              </a:p>
              <a:p>
                <a:endParaRPr lang="en-US" dirty="0"/>
              </a:p>
              <a:p>
                <a:r>
                  <a:rPr lang="en-US" dirty="0"/>
                  <a:t>During message passing, we generate hidden embeddings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oMath>
                </a14:m>
                <a:r>
                  <a:rPr lang="en-US" dirty="0"/>
                  <a:t> for each edge in the graph, as well as an embedding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𝐺</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sup>
                    </m:sSubSup>
                  </m:oMath>
                </a14:m>
                <a:r>
                  <a:rPr lang="en-US" dirty="0"/>
                  <a:t> corresponding to the entire graph.</a:t>
                </a:r>
              </a:p>
            </p:txBody>
          </p:sp>
        </mc:Choice>
        <mc:Fallback>
          <p:sp>
            <p:nvSpPr>
              <p:cNvPr id="3" name="Content Placeholder 2">
                <a:extLst>
                  <a:ext uri="{FF2B5EF4-FFF2-40B4-BE49-F238E27FC236}">
                    <a16:creationId xmlns:a16="http://schemas.microsoft.com/office/drawing/2014/main" id="{D6D36696-6744-E8A7-605A-D36ED2650416}"/>
                  </a:ext>
                </a:extLst>
              </p:cNvPr>
              <p:cNvSpPr>
                <a:spLocks noGrp="1" noRot="1" noChangeAspect="1" noMove="1" noResize="1" noEditPoints="1" noAdjustHandles="1" noChangeArrowheads="1" noChangeShapeType="1" noTextEdit="1"/>
              </p:cNvSpPr>
              <p:nvPr>
                <p:ph idx="1"/>
              </p:nvPr>
            </p:nvSpPr>
            <p:spPr>
              <a:xfrm>
                <a:off x="452283" y="1238464"/>
                <a:ext cx="11248103" cy="5254411"/>
              </a:xfrm>
              <a:blipFill>
                <a:blip r:embed="rId2"/>
                <a:stretch>
                  <a:fillRect l="-976" t="-18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5011FA-89A7-EC53-DF1A-1B86FFC3594F}"/>
              </a:ext>
            </a:extLst>
          </p:cNvPr>
          <p:cNvSpPr>
            <a:spLocks noGrp="1"/>
          </p:cNvSpPr>
          <p:nvPr>
            <p:ph type="sldNum" sz="quarter" idx="12"/>
          </p:nvPr>
        </p:nvSpPr>
        <p:spPr/>
        <p:txBody>
          <a:bodyPr/>
          <a:lstStyle/>
          <a:p>
            <a:fld id="{06A22F74-A866-419C-92ED-E5DF8F102E78}" type="slidenum">
              <a:rPr lang="en-US" smtClean="0"/>
              <a:t>61</a:t>
            </a:fld>
            <a:endParaRPr lang="en-US"/>
          </a:p>
        </p:txBody>
      </p:sp>
      <p:pic>
        <p:nvPicPr>
          <p:cNvPr id="8" name="Picture 7" descr="Text, letter&#10;&#10;Description automatically generated">
            <a:extLst>
              <a:ext uri="{FF2B5EF4-FFF2-40B4-BE49-F238E27FC236}">
                <a16:creationId xmlns:a16="http://schemas.microsoft.com/office/drawing/2014/main" id="{D5517F08-AA43-63E1-E10E-480B2843B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13" y="2163729"/>
            <a:ext cx="8474174" cy="2263336"/>
          </a:xfrm>
          <a:prstGeom prst="rect">
            <a:avLst/>
          </a:prstGeom>
        </p:spPr>
      </p:pic>
    </p:spTree>
    <p:extLst>
      <p:ext uri="{BB962C8B-B14F-4D97-AF65-F5344CB8AC3E}">
        <p14:creationId xmlns:p14="http://schemas.microsoft.com/office/powerpoint/2010/main" val="4064502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789E-2806-A2C3-10C2-85F7F8AF31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D2AD30-5E1F-3CBF-5654-87D92A77A3FD}"/>
              </a:ext>
            </a:extLst>
          </p:cNvPr>
          <p:cNvSpPr>
            <a:spLocks noGrp="1"/>
          </p:cNvSpPr>
          <p:nvPr>
            <p:ph idx="1"/>
          </p:nvPr>
        </p:nvSpPr>
        <p:spPr/>
        <p:txBody>
          <a:bodyPr/>
          <a:lstStyle/>
          <a:p>
            <a:r>
              <a:rPr lang="en-US" dirty="0">
                <a:solidFill>
                  <a:srgbClr val="FF0000"/>
                </a:solidFill>
              </a:rPr>
              <a:t>Find a small data set with no more than 100 nodes, on which all this can </a:t>
            </a:r>
            <a:r>
              <a:rPr lang="en-US">
                <a:solidFill>
                  <a:srgbClr val="FF0000"/>
                </a:solidFill>
              </a:rPr>
              <a:t>be applied.</a:t>
            </a:r>
          </a:p>
        </p:txBody>
      </p:sp>
      <p:sp>
        <p:nvSpPr>
          <p:cNvPr id="4" name="Slide Number Placeholder 3">
            <a:extLst>
              <a:ext uri="{FF2B5EF4-FFF2-40B4-BE49-F238E27FC236}">
                <a16:creationId xmlns:a16="http://schemas.microsoft.com/office/drawing/2014/main" id="{6D31B3C4-9AE6-70D2-EAD8-230A22DFE894}"/>
              </a:ext>
            </a:extLst>
          </p:cNvPr>
          <p:cNvSpPr>
            <a:spLocks noGrp="1"/>
          </p:cNvSpPr>
          <p:nvPr>
            <p:ph type="sldNum" sz="quarter" idx="12"/>
          </p:nvPr>
        </p:nvSpPr>
        <p:spPr/>
        <p:txBody>
          <a:bodyPr/>
          <a:lstStyle/>
          <a:p>
            <a:fld id="{06A22F74-A866-419C-92ED-E5DF8F102E78}" type="slidenum">
              <a:rPr lang="en-US" smtClean="0"/>
              <a:t>62</a:t>
            </a:fld>
            <a:endParaRPr lang="en-US"/>
          </a:p>
        </p:txBody>
      </p:sp>
    </p:spTree>
    <p:extLst>
      <p:ext uri="{BB962C8B-B14F-4D97-AF65-F5344CB8AC3E}">
        <p14:creationId xmlns:p14="http://schemas.microsoft.com/office/powerpoint/2010/main" val="13146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0F1A-45AA-7A92-3627-D4E9F458CABF}"/>
              </a:ext>
            </a:extLst>
          </p:cNvPr>
          <p:cNvSpPr>
            <a:spLocks noGrp="1"/>
          </p:cNvSpPr>
          <p:nvPr>
            <p:ph type="title"/>
          </p:nvPr>
        </p:nvSpPr>
        <p:spPr/>
        <p:txBody>
          <a:bodyPr/>
          <a:lstStyle/>
          <a:p>
            <a:r>
              <a:rPr lang="en-US" dirty="0"/>
              <a:t>Nomenclature </a:t>
            </a:r>
          </a:p>
        </p:txBody>
      </p:sp>
      <p:sp>
        <p:nvSpPr>
          <p:cNvPr id="3" name="Content Placeholder 2">
            <a:extLst>
              <a:ext uri="{FF2B5EF4-FFF2-40B4-BE49-F238E27FC236}">
                <a16:creationId xmlns:a16="http://schemas.microsoft.com/office/drawing/2014/main" id="{62F01E97-7C55-5EDA-96B4-5E207DE4EFBB}"/>
              </a:ext>
            </a:extLst>
          </p:cNvPr>
          <p:cNvSpPr>
            <a:spLocks noGrp="1"/>
          </p:cNvSpPr>
          <p:nvPr>
            <p:ph idx="1"/>
          </p:nvPr>
        </p:nvSpPr>
        <p:spPr/>
        <p:txBody>
          <a:bodyPr/>
          <a:lstStyle/>
          <a:p>
            <a:r>
              <a:rPr lang="en-US" dirty="0"/>
              <a:t>“</a:t>
            </a:r>
            <a:r>
              <a:rPr lang="en-US" b="1" dirty="0"/>
              <a:t>Graph</a:t>
            </a:r>
            <a:r>
              <a:rPr lang="en-US" dirty="0"/>
              <a:t>”:</a:t>
            </a:r>
          </a:p>
          <a:p>
            <a:pPr lvl="1"/>
            <a:r>
              <a:rPr lang="en-US" dirty="0"/>
              <a:t>Term preferred by machine learning community.</a:t>
            </a:r>
          </a:p>
          <a:p>
            <a:pPr lvl="1"/>
            <a:r>
              <a:rPr lang="en-US" dirty="0"/>
              <a:t>Abstract data structure.</a:t>
            </a:r>
          </a:p>
          <a:p>
            <a:r>
              <a:rPr lang="en-US" dirty="0"/>
              <a:t>“</a:t>
            </a:r>
            <a:r>
              <a:rPr lang="en-US" b="1" dirty="0"/>
              <a:t>Network</a:t>
            </a:r>
            <a:r>
              <a:rPr lang="en-US" dirty="0"/>
              <a:t>”:</a:t>
            </a:r>
          </a:p>
          <a:p>
            <a:pPr lvl="1"/>
            <a:r>
              <a:rPr lang="en-US" dirty="0"/>
              <a:t>Term preferred by data mining and network science communities.</a:t>
            </a:r>
          </a:p>
          <a:p>
            <a:pPr lvl="1"/>
            <a:r>
              <a:rPr lang="en-US" dirty="0"/>
              <a:t>Specific, real-world instantiations of this data structure (e.g., social networks).</a:t>
            </a:r>
          </a:p>
        </p:txBody>
      </p:sp>
      <p:sp>
        <p:nvSpPr>
          <p:cNvPr id="4" name="Slide Number Placeholder 3">
            <a:extLst>
              <a:ext uri="{FF2B5EF4-FFF2-40B4-BE49-F238E27FC236}">
                <a16:creationId xmlns:a16="http://schemas.microsoft.com/office/drawing/2014/main" id="{583950C8-6F8B-97C4-2C66-EF8A0E44AFD1}"/>
              </a:ext>
            </a:extLst>
          </p:cNvPr>
          <p:cNvSpPr>
            <a:spLocks noGrp="1"/>
          </p:cNvSpPr>
          <p:nvPr>
            <p:ph type="sldNum" sz="quarter" idx="12"/>
          </p:nvPr>
        </p:nvSpPr>
        <p:spPr/>
        <p:txBody>
          <a:bodyPr/>
          <a:lstStyle/>
          <a:p>
            <a:fld id="{06A22F74-A866-419C-92ED-E5DF8F102E78}" type="slidenum">
              <a:rPr lang="en-US" smtClean="0"/>
              <a:t>7</a:t>
            </a:fld>
            <a:endParaRPr lang="en-US"/>
          </a:p>
        </p:txBody>
      </p:sp>
    </p:spTree>
    <p:extLst>
      <p:ext uri="{BB962C8B-B14F-4D97-AF65-F5344CB8AC3E}">
        <p14:creationId xmlns:p14="http://schemas.microsoft.com/office/powerpoint/2010/main" val="215340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B910-CCE0-AC5E-D2C1-414737598D5C}"/>
              </a:ext>
            </a:extLst>
          </p:cNvPr>
          <p:cNvSpPr>
            <a:spLocks noGrp="1"/>
          </p:cNvSpPr>
          <p:nvPr>
            <p:ph type="title"/>
          </p:nvPr>
        </p:nvSpPr>
        <p:spPr>
          <a:xfrm>
            <a:off x="838200" y="271817"/>
            <a:ext cx="10515600" cy="847855"/>
          </a:xfrm>
        </p:spPr>
        <p:txBody>
          <a:bodyPr/>
          <a:lstStyle/>
          <a:p>
            <a:r>
              <a:rPr lang="en-US" dirty="0"/>
              <a:t>Machine learning on graphs</a:t>
            </a:r>
          </a:p>
        </p:txBody>
      </p:sp>
      <p:sp>
        <p:nvSpPr>
          <p:cNvPr id="3" name="Content Placeholder 2">
            <a:extLst>
              <a:ext uri="{FF2B5EF4-FFF2-40B4-BE49-F238E27FC236}">
                <a16:creationId xmlns:a16="http://schemas.microsoft.com/office/drawing/2014/main" id="{7C9CC045-A02D-96B1-67E9-69404471EEA1}"/>
              </a:ext>
            </a:extLst>
          </p:cNvPr>
          <p:cNvSpPr>
            <a:spLocks noGrp="1"/>
          </p:cNvSpPr>
          <p:nvPr>
            <p:ph idx="1"/>
          </p:nvPr>
        </p:nvSpPr>
        <p:spPr>
          <a:xfrm>
            <a:off x="838200" y="1119672"/>
            <a:ext cx="10515600" cy="5262467"/>
          </a:xfrm>
        </p:spPr>
        <p:txBody>
          <a:bodyPr>
            <a:normAutofit fontScale="92500" lnSpcReduction="10000"/>
          </a:bodyPr>
          <a:lstStyle/>
          <a:p>
            <a:pPr marL="0" indent="0">
              <a:buNone/>
            </a:pPr>
            <a:r>
              <a:rPr lang="en-US" dirty="0"/>
              <a:t>(1) </a:t>
            </a:r>
            <a:r>
              <a:rPr lang="en-US" b="1" dirty="0"/>
              <a:t>Node classification</a:t>
            </a:r>
            <a:r>
              <a:rPr lang="en-US" dirty="0"/>
              <a:t> (semi-supervised): </a:t>
            </a:r>
          </a:p>
          <a:p>
            <a:r>
              <a:rPr lang="en-US" dirty="0"/>
              <a:t>Given: all data of all edges, and all data of some nodes (training set). </a:t>
            </a:r>
          </a:p>
          <a:p>
            <a:r>
              <a:rPr lang="en-US" dirty="0"/>
              <a:t>Predict: data of remaining nodes (test set).</a:t>
            </a:r>
          </a:p>
          <a:p>
            <a:r>
              <a:rPr lang="en-US" dirty="0"/>
              <a:t>Examples: </a:t>
            </a:r>
          </a:p>
          <a:p>
            <a:pPr lvl="1"/>
            <a:r>
              <a:rPr lang="en-US" dirty="0"/>
              <a:t>Classify social network nodes as humans (users) or computer programs (bots),</a:t>
            </a:r>
          </a:p>
          <a:p>
            <a:pPr lvl="1"/>
            <a:r>
              <a:rPr lang="en-US" dirty="0"/>
              <a:t>classifying proteins’ function,</a:t>
            </a:r>
          </a:p>
          <a:p>
            <a:pPr lvl="1"/>
            <a:r>
              <a:rPr lang="en-US" dirty="0"/>
              <a:t>classifying documents’ topics based on hyperlink or citation graphs, etc.</a:t>
            </a:r>
          </a:p>
          <a:p>
            <a:r>
              <a:rPr lang="en-US" b="1" dirty="0"/>
              <a:t>Difference</a:t>
            </a:r>
            <a:r>
              <a:rPr lang="en-US" dirty="0"/>
              <a:t> from standard supervised classification: nodes in a graph are </a:t>
            </a:r>
            <a:r>
              <a:rPr lang="en-US" b="1" dirty="0"/>
              <a:t>not</a:t>
            </a:r>
            <a:r>
              <a:rPr lang="en-US" dirty="0"/>
              <a:t> independent and identically distributed (IID).</a:t>
            </a:r>
          </a:p>
          <a:p>
            <a:r>
              <a:rPr lang="en-US" dirty="0"/>
              <a:t>Explicitly leverage connections between nodes:</a:t>
            </a:r>
          </a:p>
          <a:p>
            <a:pPr lvl="1"/>
            <a:r>
              <a:rPr lang="en-US" b="1" dirty="0"/>
              <a:t>Homophily</a:t>
            </a:r>
            <a:r>
              <a:rPr lang="en-US" dirty="0"/>
              <a:t>: tendency for nodes to share attributes with their neighbors in the graph.</a:t>
            </a:r>
          </a:p>
          <a:p>
            <a:pPr lvl="1"/>
            <a:r>
              <a:rPr lang="en-US" b="1" dirty="0"/>
              <a:t>Structural equivalence</a:t>
            </a:r>
            <a:r>
              <a:rPr lang="en-US" dirty="0"/>
              <a:t>: nodes with similar local neighborhood structures will have similar labels.</a:t>
            </a:r>
          </a:p>
          <a:p>
            <a:pPr lvl="1"/>
            <a:r>
              <a:rPr lang="en-US" b="1" dirty="0"/>
              <a:t>Heterophily</a:t>
            </a:r>
            <a:r>
              <a:rPr lang="en-US" dirty="0"/>
              <a:t>: nodes will be preferentially connected to nodes with different labels.</a:t>
            </a:r>
          </a:p>
        </p:txBody>
      </p:sp>
      <p:sp>
        <p:nvSpPr>
          <p:cNvPr id="4" name="Slide Number Placeholder 3">
            <a:extLst>
              <a:ext uri="{FF2B5EF4-FFF2-40B4-BE49-F238E27FC236}">
                <a16:creationId xmlns:a16="http://schemas.microsoft.com/office/drawing/2014/main" id="{D75FC676-E642-4147-781C-126C0047DC20}"/>
              </a:ext>
            </a:extLst>
          </p:cNvPr>
          <p:cNvSpPr>
            <a:spLocks noGrp="1"/>
          </p:cNvSpPr>
          <p:nvPr>
            <p:ph type="sldNum" sz="quarter" idx="12"/>
          </p:nvPr>
        </p:nvSpPr>
        <p:spPr/>
        <p:txBody>
          <a:bodyPr/>
          <a:lstStyle/>
          <a:p>
            <a:fld id="{06A22F74-A866-419C-92ED-E5DF8F102E78}" type="slidenum">
              <a:rPr lang="en-US" smtClean="0"/>
              <a:t>8</a:t>
            </a:fld>
            <a:endParaRPr lang="en-US"/>
          </a:p>
        </p:txBody>
      </p:sp>
    </p:spTree>
    <p:extLst>
      <p:ext uri="{BB962C8B-B14F-4D97-AF65-F5344CB8AC3E}">
        <p14:creationId xmlns:p14="http://schemas.microsoft.com/office/powerpoint/2010/main" val="148397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1B7E-37BA-3827-7C88-195603905C6E}"/>
              </a:ext>
            </a:extLst>
          </p:cNvPr>
          <p:cNvSpPr>
            <a:spLocks noGrp="1"/>
          </p:cNvSpPr>
          <p:nvPr>
            <p:ph type="title"/>
          </p:nvPr>
        </p:nvSpPr>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0D20DCB5-369F-28B4-692A-6702609E30E0}"/>
              </a:ext>
            </a:extLst>
          </p:cNvPr>
          <p:cNvSpPr>
            <a:spLocks noGrp="1"/>
          </p:cNvSpPr>
          <p:nvPr>
            <p:ph idx="1"/>
          </p:nvPr>
        </p:nvSpPr>
        <p:spPr/>
        <p:txBody>
          <a:bodyPr/>
          <a:lstStyle/>
          <a:p>
            <a:pPr marL="0" indent="0">
              <a:buNone/>
            </a:pPr>
            <a:r>
              <a:rPr lang="en-US" dirty="0"/>
              <a:t>(2) </a:t>
            </a:r>
            <a:r>
              <a:rPr lang="en-US" b="1" dirty="0"/>
              <a:t>Relation prediction</a:t>
            </a:r>
            <a:r>
              <a:rPr lang="en-US" dirty="0"/>
              <a:t> (semi-supervised): </a:t>
            </a:r>
          </a:p>
          <a:p>
            <a:r>
              <a:rPr lang="en-US" dirty="0"/>
              <a:t>Given: all data of all nodes, and all data of some edges (training set). </a:t>
            </a:r>
          </a:p>
          <a:p>
            <a:r>
              <a:rPr lang="en-US" dirty="0"/>
              <a:t>Predict: remaining edges and their data (test set).</a:t>
            </a:r>
          </a:p>
          <a:p>
            <a:r>
              <a:rPr lang="en-US" dirty="0"/>
              <a:t>Complexity depends on type of graph data.</a:t>
            </a:r>
          </a:p>
          <a:p>
            <a:r>
              <a:rPr lang="en-US" dirty="0"/>
              <a:t>Examples: </a:t>
            </a:r>
          </a:p>
          <a:p>
            <a:pPr lvl="1"/>
            <a:r>
              <a:rPr lang="en-US" dirty="0"/>
              <a:t>recommending content to users in social platforms,</a:t>
            </a:r>
          </a:p>
          <a:p>
            <a:pPr lvl="1"/>
            <a:r>
              <a:rPr lang="en-US" dirty="0"/>
              <a:t>predicting drug side-effects,</a:t>
            </a:r>
          </a:p>
          <a:p>
            <a:pPr lvl="1"/>
            <a:r>
              <a:rPr lang="en-US" dirty="0"/>
              <a:t>inferring new facts in a relational databases, etc.</a:t>
            </a:r>
          </a:p>
        </p:txBody>
      </p:sp>
      <p:sp>
        <p:nvSpPr>
          <p:cNvPr id="4" name="Slide Number Placeholder 3">
            <a:extLst>
              <a:ext uri="{FF2B5EF4-FFF2-40B4-BE49-F238E27FC236}">
                <a16:creationId xmlns:a16="http://schemas.microsoft.com/office/drawing/2014/main" id="{55A2F256-3B6D-75FB-C41F-DE6F7F64E043}"/>
              </a:ext>
            </a:extLst>
          </p:cNvPr>
          <p:cNvSpPr>
            <a:spLocks noGrp="1"/>
          </p:cNvSpPr>
          <p:nvPr>
            <p:ph type="sldNum" sz="quarter" idx="12"/>
          </p:nvPr>
        </p:nvSpPr>
        <p:spPr/>
        <p:txBody>
          <a:bodyPr/>
          <a:lstStyle/>
          <a:p>
            <a:fld id="{06A22F74-A866-419C-92ED-E5DF8F102E78}" type="slidenum">
              <a:rPr lang="en-US" smtClean="0"/>
              <a:t>9</a:t>
            </a:fld>
            <a:endParaRPr lang="en-US"/>
          </a:p>
        </p:txBody>
      </p:sp>
    </p:spTree>
    <p:extLst>
      <p:ext uri="{BB962C8B-B14F-4D97-AF65-F5344CB8AC3E}">
        <p14:creationId xmlns:p14="http://schemas.microsoft.com/office/powerpoint/2010/main" val="7195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3681</Words>
  <Application>Microsoft Office PowerPoint</Application>
  <PresentationFormat>Widescreen</PresentationFormat>
  <Paragraphs>488</Paragraphs>
  <Slides>62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CMCSC10</vt:lpstr>
      <vt:lpstr>Times New Roman</vt:lpstr>
      <vt:lpstr>Office Theme</vt:lpstr>
      <vt:lpstr>Graph Representation Learning</vt:lpstr>
      <vt:lpstr>Chapter 1:  Introduction</vt:lpstr>
      <vt:lpstr>Definitions</vt:lpstr>
      <vt:lpstr>Adjacency matrix</vt:lpstr>
      <vt:lpstr>Multi-relational graphs</vt:lpstr>
      <vt:lpstr>Attributes or features</vt:lpstr>
      <vt:lpstr>Nomenclature </vt:lpstr>
      <vt:lpstr>Machine learning on graphs</vt:lpstr>
      <vt:lpstr>Machine learning on graphs (continued)</vt:lpstr>
      <vt:lpstr>Machine learning on graphs (continued)</vt:lpstr>
      <vt:lpstr>Machine learning on graphs (continued)</vt:lpstr>
      <vt:lpstr>Chapter 2:  Background and Traditional Approaches</vt:lpstr>
      <vt:lpstr>Graph Statistics and Kernel Methods</vt:lpstr>
      <vt:lpstr>Graph Statistics and Kernel Methods (continued)</vt:lpstr>
      <vt:lpstr>Graph Statistics and Kernel Methods (continued)</vt:lpstr>
      <vt:lpstr>Graph Statistics and Kernel Methods (continued)</vt:lpstr>
      <vt:lpstr>Neighborhood Overlap Detection</vt:lpstr>
      <vt:lpstr>PowerPoint Presentation</vt:lpstr>
      <vt:lpstr>Neighborhood Overlap Detection (continued)</vt:lpstr>
      <vt:lpstr>Neighborhood Overlap Detection (continued)</vt:lpstr>
      <vt:lpstr>Neighborhood Overlap Detection (continued)</vt:lpstr>
      <vt:lpstr>Neighborhood Overlap Detection (continued)</vt:lpstr>
      <vt:lpstr>Chapter 3:  Neighborhood Reconstruction Methods</vt:lpstr>
      <vt:lpstr>PowerPoint Presentation</vt:lpstr>
      <vt:lpstr>Encoder-Decoder Perspective</vt:lpstr>
      <vt:lpstr>Factorization-based approaches</vt:lpstr>
      <vt:lpstr>Factorization-based approaches (continued)</vt:lpstr>
      <vt:lpstr>Random walk embeddings</vt:lpstr>
      <vt:lpstr>Random walk embeddings (continued)</vt:lpstr>
      <vt:lpstr>Random walk embeddings (continued)</vt:lpstr>
      <vt:lpstr>Limitations of Shallow Embeddings</vt:lpstr>
      <vt:lpstr>Chapter 4: Multi-relational Data and Knowledge Graphs</vt:lpstr>
      <vt:lpstr>Loss functions</vt:lpstr>
      <vt:lpstr>Loss functions (continued)</vt:lpstr>
      <vt:lpstr>Multi-relational decoders</vt:lpstr>
      <vt:lpstr>Multi-relational decoders (continued)</vt:lpstr>
      <vt:lpstr>Multi-relational decoders (continued)</vt:lpstr>
      <vt:lpstr>Multi-relational decoders (continued)</vt:lpstr>
      <vt:lpstr>Multi-relational decoders (continued)</vt:lpstr>
      <vt:lpstr>Multi-relational decoders (continued)</vt:lpstr>
      <vt:lpstr>Chapter 5: The Graph Neural Network Model</vt:lpstr>
      <vt:lpstr>Neural Message Passing: Overview</vt:lpstr>
      <vt:lpstr>Neural Message Passing (continued)</vt:lpstr>
      <vt:lpstr>Neural Message Passing (continued)</vt:lpstr>
      <vt:lpstr>Neural Message Passing (continued)</vt:lpstr>
      <vt:lpstr>Neural Message Passing (continued)</vt:lpstr>
      <vt:lpstr>Generalized Neighborhood Aggregation</vt:lpstr>
      <vt:lpstr>Generalized Neighborhood Aggregation (continued)</vt:lpstr>
      <vt:lpstr>Generalized Neighborhood Aggregation (continued)</vt:lpstr>
      <vt:lpstr>Generalized Neighborhood Aggregation (continued)</vt:lpstr>
      <vt:lpstr>Generalized Neighborhood Aggregation (continued)</vt:lpstr>
      <vt:lpstr>Generalized Neighborhood Aggregation (continued)</vt:lpstr>
      <vt:lpstr>Generalized Update Methods</vt:lpstr>
      <vt:lpstr>Generalized Update Methods (continued)</vt:lpstr>
      <vt:lpstr>Generalized Update Methods (continued)</vt:lpstr>
      <vt:lpstr>Generalized Update Methods (continued)</vt:lpstr>
      <vt:lpstr>Generalized Update Methods (continued)</vt:lpstr>
      <vt:lpstr>Generalized Update Methods (continued)</vt:lpstr>
      <vt:lpstr>Edge Features and Multi-Relational GNNs</vt:lpstr>
      <vt:lpstr>Graph Pooling</vt:lpstr>
      <vt:lpstr>Generalized Message Passing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Representation Learning</dc:title>
  <dc:creator>Sarthak Sharma</dc:creator>
  <cp:lastModifiedBy>Sarthak Sharma</cp:lastModifiedBy>
  <cp:revision>1</cp:revision>
  <dcterms:created xsi:type="dcterms:W3CDTF">2022-05-11T13:54:57Z</dcterms:created>
  <dcterms:modified xsi:type="dcterms:W3CDTF">2022-06-15T14:47:41Z</dcterms:modified>
</cp:coreProperties>
</file>